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1"/>
    <p:sldMasterId id="2147483755" r:id="rId2"/>
  </p:sldMasterIdLst>
  <p:notesMasterIdLst>
    <p:notesMasterId r:id="rId29"/>
  </p:notesMasterIdLst>
  <p:sldIdLst>
    <p:sldId id="257" r:id="rId3"/>
    <p:sldId id="576" r:id="rId4"/>
    <p:sldId id="572" r:id="rId5"/>
    <p:sldId id="573" r:id="rId6"/>
    <p:sldId id="574" r:id="rId7"/>
    <p:sldId id="424" r:id="rId8"/>
    <p:sldId id="583" r:id="rId9"/>
    <p:sldId id="577" r:id="rId10"/>
    <p:sldId id="559" r:id="rId11"/>
    <p:sldId id="592" r:id="rId12"/>
    <p:sldId id="591" r:id="rId13"/>
    <p:sldId id="575" r:id="rId14"/>
    <p:sldId id="589" r:id="rId15"/>
    <p:sldId id="570" r:id="rId16"/>
    <p:sldId id="537" r:id="rId17"/>
    <p:sldId id="538" r:id="rId18"/>
    <p:sldId id="594" r:id="rId19"/>
    <p:sldId id="593" r:id="rId20"/>
    <p:sldId id="595" r:id="rId21"/>
    <p:sldId id="596" r:id="rId22"/>
    <p:sldId id="580" r:id="rId23"/>
    <p:sldId id="586" r:id="rId24"/>
    <p:sldId id="590" r:id="rId25"/>
    <p:sldId id="578" r:id="rId26"/>
    <p:sldId id="582" r:id="rId27"/>
    <p:sldId id="581" r:id="rId28"/>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62" autoAdjust="0"/>
    <p:restoredTop sz="94660"/>
  </p:normalViewPr>
  <p:slideViewPr>
    <p:cSldViewPr snapToGrid="0">
      <p:cViewPr varScale="1">
        <p:scale>
          <a:sx n="115" d="100"/>
          <a:sy n="115" d="100"/>
        </p:scale>
        <p:origin x="162"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ssein Issa" userId="a387d470-e028-4e95-a494-e480de50f25d" providerId="ADAL" clId="{52C7CD1E-4EE6-4EFB-A9E5-1C91E95D36C6}"/>
    <pc:docChg chg="undo custSel addSld modSld">
      <pc:chgData name="Hussein Issa" userId="a387d470-e028-4e95-a494-e480de50f25d" providerId="ADAL" clId="{52C7CD1E-4EE6-4EFB-A9E5-1C91E95D36C6}" dt="2023-04-08T19:02:33.996" v="170" actId="14734"/>
      <pc:docMkLst>
        <pc:docMk/>
      </pc:docMkLst>
      <pc:sldChg chg="addSp delSp modSp mod">
        <pc:chgData name="Hussein Issa" userId="a387d470-e028-4e95-a494-e480de50f25d" providerId="ADAL" clId="{52C7CD1E-4EE6-4EFB-A9E5-1C91E95D36C6}" dt="2023-04-08T18:40:19.158" v="9" actId="1076"/>
        <pc:sldMkLst>
          <pc:docMk/>
          <pc:sldMk cId="1312742157" sldId="591"/>
        </pc:sldMkLst>
        <pc:picChg chg="add mod">
          <ac:chgData name="Hussein Issa" userId="a387d470-e028-4e95-a494-e480de50f25d" providerId="ADAL" clId="{52C7CD1E-4EE6-4EFB-A9E5-1C91E95D36C6}" dt="2023-04-08T18:40:19.158" v="9" actId="1076"/>
          <ac:picMkLst>
            <pc:docMk/>
            <pc:sldMk cId="1312742157" sldId="591"/>
            <ac:picMk id="2" creationId="{F9445DD9-62FB-59A7-5361-E45E4049F04C}"/>
          </ac:picMkLst>
        </pc:picChg>
        <pc:picChg chg="del">
          <ac:chgData name="Hussein Issa" userId="a387d470-e028-4e95-a494-e480de50f25d" providerId="ADAL" clId="{52C7CD1E-4EE6-4EFB-A9E5-1C91E95D36C6}" dt="2023-04-08T18:40:01.117" v="5" actId="478"/>
          <ac:picMkLst>
            <pc:docMk/>
            <pc:sldMk cId="1312742157" sldId="591"/>
            <ac:picMk id="6" creationId="{784CB695-008E-6997-9266-82AD575961F9}"/>
          </ac:picMkLst>
        </pc:picChg>
      </pc:sldChg>
      <pc:sldChg chg="addSp delSp modSp mod">
        <pc:chgData name="Hussein Issa" userId="a387d470-e028-4e95-a494-e480de50f25d" providerId="ADAL" clId="{52C7CD1E-4EE6-4EFB-A9E5-1C91E95D36C6}" dt="2023-04-08T18:39:39.798" v="4" actId="1076"/>
        <pc:sldMkLst>
          <pc:docMk/>
          <pc:sldMk cId="2004805602" sldId="592"/>
        </pc:sldMkLst>
        <pc:picChg chg="del">
          <ac:chgData name="Hussein Issa" userId="a387d470-e028-4e95-a494-e480de50f25d" providerId="ADAL" clId="{52C7CD1E-4EE6-4EFB-A9E5-1C91E95D36C6}" dt="2023-04-08T18:39:22.188" v="0" actId="478"/>
          <ac:picMkLst>
            <pc:docMk/>
            <pc:sldMk cId="2004805602" sldId="592"/>
            <ac:picMk id="2" creationId="{186B4AFF-134D-258B-7EC9-196A987DDFC1}"/>
          </ac:picMkLst>
        </pc:picChg>
        <pc:picChg chg="add mod">
          <ac:chgData name="Hussein Issa" userId="a387d470-e028-4e95-a494-e480de50f25d" providerId="ADAL" clId="{52C7CD1E-4EE6-4EFB-A9E5-1C91E95D36C6}" dt="2023-04-08T18:39:39.798" v="4" actId="1076"/>
          <ac:picMkLst>
            <pc:docMk/>
            <pc:sldMk cId="2004805602" sldId="592"/>
            <ac:picMk id="3" creationId="{082C8CDC-3FDC-3C80-E1BC-CC9C5BE88A30}"/>
          </ac:picMkLst>
        </pc:picChg>
      </pc:sldChg>
      <pc:sldChg chg="addSp delSp modSp new mod">
        <pc:chgData name="Hussein Issa" userId="a387d470-e028-4e95-a494-e480de50f25d" providerId="ADAL" clId="{52C7CD1E-4EE6-4EFB-A9E5-1C91E95D36C6}" dt="2023-04-08T18:54:03.486" v="69" actId="313"/>
        <pc:sldMkLst>
          <pc:docMk/>
          <pc:sldMk cId="439779890" sldId="593"/>
        </pc:sldMkLst>
        <pc:spChg chg="mod">
          <ac:chgData name="Hussein Issa" userId="a387d470-e028-4e95-a494-e480de50f25d" providerId="ADAL" clId="{52C7CD1E-4EE6-4EFB-A9E5-1C91E95D36C6}" dt="2023-04-08T18:54:03.486" v="69" actId="313"/>
          <ac:spMkLst>
            <pc:docMk/>
            <pc:sldMk cId="439779890" sldId="593"/>
            <ac:spMk id="2" creationId="{91594F4C-9DF8-EFD6-A071-851E9D4402BC}"/>
          </ac:spMkLst>
        </pc:spChg>
        <pc:spChg chg="del">
          <ac:chgData name="Hussein Issa" userId="a387d470-e028-4e95-a494-e480de50f25d" providerId="ADAL" clId="{52C7CD1E-4EE6-4EFB-A9E5-1C91E95D36C6}" dt="2023-04-08T18:53:00.330" v="20" actId="478"/>
          <ac:spMkLst>
            <pc:docMk/>
            <pc:sldMk cId="439779890" sldId="593"/>
            <ac:spMk id="3" creationId="{24A284B2-4A33-ED1E-7D08-CEB6D2C44CA9}"/>
          </ac:spMkLst>
        </pc:spChg>
        <pc:graphicFrameChg chg="add del mod">
          <ac:chgData name="Hussein Issa" userId="a387d470-e028-4e95-a494-e480de50f25d" providerId="ADAL" clId="{52C7CD1E-4EE6-4EFB-A9E5-1C91E95D36C6}" dt="2023-04-08T18:53:04.520" v="22"/>
          <ac:graphicFrameMkLst>
            <pc:docMk/>
            <pc:sldMk cId="439779890" sldId="593"/>
            <ac:graphicFrameMk id="7" creationId="{18968CC6-4AFA-F8F2-1759-5765902FEA01}"/>
          </ac:graphicFrameMkLst>
        </pc:graphicFrameChg>
        <pc:graphicFrameChg chg="add mod modGraphic">
          <ac:chgData name="Hussein Issa" userId="a387d470-e028-4e95-a494-e480de50f25d" providerId="ADAL" clId="{52C7CD1E-4EE6-4EFB-A9E5-1C91E95D36C6}" dt="2023-04-08T18:53:43.967" v="35" actId="14734"/>
          <ac:graphicFrameMkLst>
            <pc:docMk/>
            <pc:sldMk cId="439779890" sldId="593"/>
            <ac:graphicFrameMk id="8" creationId="{07FE35EE-92B9-FC2B-390E-8426002442C9}"/>
          </ac:graphicFrameMkLst>
        </pc:graphicFrameChg>
      </pc:sldChg>
      <pc:sldChg chg="modSp new mod">
        <pc:chgData name="Hussein Issa" userId="a387d470-e028-4e95-a494-e480de50f25d" providerId="ADAL" clId="{52C7CD1E-4EE6-4EFB-A9E5-1C91E95D36C6}" dt="2023-04-08T18:52:54.261" v="19" actId="20577"/>
        <pc:sldMkLst>
          <pc:docMk/>
          <pc:sldMk cId="2285684824" sldId="594"/>
        </pc:sldMkLst>
        <pc:spChg chg="mod">
          <ac:chgData name="Hussein Issa" userId="a387d470-e028-4e95-a494-e480de50f25d" providerId="ADAL" clId="{52C7CD1E-4EE6-4EFB-A9E5-1C91E95D36C6}" dt="2023-04-08T18:52:54.261" v="19" actId="20577"/>
          <ac:spMkLst>
            <pc:docMk/>
            <pc:sldMk cId="2285684824" sldId="594"/>
            <ac:spMk id="2" creationId="{7D915994-C544-0688-0B0B-CD53336594F9}"/>
          </ac:spMkLst>
        </pc:spChg>
      </pc:sldChg>
      <pc:sldChg chg="addSp modSp new mod">
        <pc:chgData name="Hussein Issa" userId="a387d470-e028-4e95-a494-e480de50f25d" providerId="ADAL" clId="{52C7CD1E-4EE6-4EFB-A9E5-1C91E95D36C6}" dt="2023-04-08T18:55:09.011" v="99" actId="403"/>
        <pc:sldMkLst>
          <pc:docMk/>
          <pc:sldMk cId="115570041" sldId="595"/>
        </pc:sldMkLst>
        <pc:spChg chg="mod">
          <ac:chgData name="Hussein Issa" userId="a387d470-e028-4e95-a494-e480de50f25d" providerId="ADAL" clId="{52C7CD1E-4EE6-4EFB-A9E5-1C91E95D36C6}" dt="2023-04-08T18:54:56.601" v="94" actId="20577"/>
          <ac:spMkLst>
            <pc:docMk/>
            <pc:sldMk cId="115570041" sldId="595"/>
            <ac:spMk id="2" creationId="{5385B67F-CA41-C44F-47D1-C0F6A516A45D}"/>
          </ac:spMkLst>
        </pc:spChg>
        <pc:graphicFrameChg chg="add mod modGraphic">
          <ac:chgData name="Hussein Issa" userId="a387d470-e028-4e95-a494-e480de50f25d" providerId="ADAL" clId="{52C7CD1E-4EE6-4EFB-A9E5-1C91E95D36C6}" dt="2023-04-08T18:55:09.011" v="99" actId="403"/>
          <ac:graphicFrameMkLst>
            <pc:docMk/>
            <pc:sldMk cId="115570041" sldId="595"/>
            <ac:graphicFrameMk id="5" creationId="{F9AE18D4-BAA2-3F63-269C-CF294E9992CF}"/>
          </ac:graphicFrameMkLst>
        </pc:graphicFrameChg>
      </pc:sldChg>
      <pc:sldChg chg="addSp modSp new mod">
        <pc:chgData name="Hussein Issa" userId="a387d470-e028-4e95-a494-e480de50f25d" providerId="ADAL" clId="{52C7CD1E-4EE6-4EFB-A9E5-1C91E95D36C6}" dt="2023-04-08T19:02:33.996" v="170" actId="14734"/>
        <pc:sldMkLst>
          <pc:docMk/>
          <pc:sldMk cId="279958968" sldId="596"/>
        </pc:sldMkLst>
        <pc:spChg chg="mod">
          <ac:chgData name="Hussein Issa" userId="a387d470-e028-4e95-a494-e480de50f25d" providerId="ADAL" clId="{52C7CD1E-4EE6-4EFB-A9E5-1C91E95D36C6}" dt="2023-04-08T18:56:31.228" v="104" actId="20577"/>
          <ac:spMkLst>
            <pc:docMk/>
            <pc:sldMk cId="279958968" sldId="596"/>
            <ac:spMk id="2" creationId="{9066DB26-DC0F-9E7A-9A62-7D7417BB0A62}"/>
          </ac:spMkLst>
        </pc:spChg>
        <pc:graphicFrameChg chg="add mod modGraphic">
          <ac:chgData name="Hussein Issa" userId="a387d470-e028-4e95-a494-e480de50f25d" providerId="ADAL" clId="{52C7CD1E-4EE6-4EFB-A9E5-1C91E95D36C6}" dt="2023-04-08T19:02:33.996" v="170" actId="14734"/>
          <ac:graphicFrameMkLst>
            <pc:docMk/>
            <pc:sldMk cId="279958968" sldId="596"/>
            <ac:graphicFrameMk id="5" creationId="{347BC6B6-5DC1-0BF2-3301-425E3B681550}"/>
          </ac:graphicFrameMkLst>
        </pc:graphicFrameChg>
      </pc:sldChg>
    </pc:docChg>
  </pc:docChgLst>
  <pc:docChgLst>
    <pc:chgData name="Hussein Issa" userId="a387d470-e028-4e95-a494-e480de50f25d" providerId="ADAL" clId="{56AAA8D1-2DD6-4E23-A67A-73364664546F}"/>
    <pc:docChg chg="undo redo custSel addSld delSld modSld sldOrd">
      <pc:chgData name="Hussein Issa" userId="a387d470-e028-4e95-a494-e480de50f25d" providerId="ADAL" clId="{56AAA8D1-2DD6-4E23-A67A-73364664546F}" dt="2022-08-02T16:37:23.479" v="736" actId="14100"/>
      <pc:docMkLst>
        <pc:docMk/>
      </pc:docMkLst>
      <pc:sldChg chg="modSp del mod">
        <pc:chgData name="Hussein Issa" userId="a387d470-e028-4e95-a494-e480de50f25d" providerId="ADAL" clId="{56AAA8D1-2DD6-4E23-A67A-73364664546F}" dt="2022-08-02T16:04:58.857" v="43" actId="47"/>
        <pc:sldMkLst>
          <pc:docMk/>
          <pc:sldMk cId="1046891720" sldId="265"/>
        </pc:sldMkLst>
        <pc:spChg chg="mod">
          <ac:chgData name="Hussein Issa" userId="a387d470-e028-4e95-a494-e480de50f25d" providerId="ADAL" clId="{56AAA8D1-2DD6-4E23-A67A-73364664546F}" dt="2022-08-02T07:19:29.821" v="42" actId="2710"/>
          <ac:spMkLst>
            <pc:docMk/>
            <pc:sldMk cId="1046891720" sldId="265"/>
            <ac:spMk id="3" creationId="{003E36B0-AAF0-552C-CA75-C20416F0B7AF}"/>
          </ac:spMkLst>
        </pc:spChg>
      </pc:sldChg>
      <pc:sldChg chg="addSp delSp modSp mod ord">
        <pc:chgData name="Hussein Issa" userId="a387d470-e028-4e95-a494-e480de50f25d" providerId="ADAL" clId="{56AAA8D1-2DD6-4E23-A67A-73364664546F}" dt="2022-08-02T16:25:51.311" v="691"/>
        <pc:sldMkLst>
          <pc:docMk/>
          <pc:sldMk cId="1078057063" sldId="424"/>
        </pc:sldMkLst>
        <pc:spChg chg="add del mod">
          <ac:chgData name="Hussein Issa" userId="a387d470-e028-4e95-a494-e480de50f25d" providerId="ADAL" clId="{56AAA8D1-2DD6-4E23-A67A-73364664546F}" dt="2022-08-02T16:19:23.132" v="484"/>
          <ac:spMkLst>
            <pc:docMk/>
            <pc:sldMk cId="1078057063" sldId="424"/>
            <ac:spMk id="2" creationId="{12DF14C9-E1F6-194A-CEFC-DEB112541384}"/>
          </ac:spMkLst>
        </pc:spChg>
        <pc:spChg chg="mod">
          <ac:chgData name="Hussein Issa" userId="a387d470-e028-4e95-a494-e480de50f25d" providerId="ADAL" clId="{56AAA8D1-2DD6-4E23-A67A-73364664546F}" dt="2022-08-02T16:23:13.044" v="664"/>
          <ac:spMkLst>
            <pc:docMk/>
            <pc:sldMk cId="1078057063" sldId="424"/>
            <ac:spMk id="3" creationId="{00000000-0000-0000-0000-000000000000}"/>
          </ac:spMkLst>
        </pc:spChg>
        <pc:spChg chg="mod">
          <ac:chgData name="Hussein Issa" userId="a387d470-e028-4e95-a494-e480de50f25d" providerId="ADAL" clId="{56AAA8D1-2DD6-4E23-A67A-73364664546F}" dt="2022-08-02T16:23:13.044" v="664"/>
          <ac:spMkLst>
            <pc:docMk/>
            <pc:sldMk cId="1078057063" sldId="424"/>
            <ac:spMk id="4" creationId="{00000000-0000-0000-0000-000000000000}"/>
          </ac:spMkLst>
        </pc:spChg>
        <pc:spChg chg="mod">
          <ac:chgData name="Hussein Issa" userId="a387d470-e028-4e95-a494-e480de50f25d" providerId="ADAL" clId="{56AAA8D1-2DD6-4E23-A67A-73364664546F}" dt="2022-08-02T16:24:45.425" v="686" actId="404"/>
          <ac:spMkLst>
            <pc:docMk/>
            <pc:sldMk cId="1078057063" sldId="424"/>
            <ac:spMk id="5" creationId="{035D7208-BDBF-3DFC-9ABD-7CCC3190250C}"/>
          </ac:spMkLst>
        </pc:spChg>
        <pc:spChg chg="mod">
          <ac:chgData name="Hussein Issa" userId="a387d470-e028-4e95-a494-e480de50f25d" providerId="ADAL" clId="{56AAA8D1-2DD6-4E23-A67A-73364664546F}" dt="2022-08-02T16:23:13.044" v="664"/>
          <ac:spMkLst>
            <pc:docMk/>
            <pc:sldMk cId="1078057063" sldId="424"/>
            <ac:spMk id="7" creationId="{3FC5E9F4-3E4D-BFDC-D646-2B0411D05730}"/>
          </ac:spMkLst>
        </pc:spChg>
        <pc:spChg chg="mod">
          <ac:chgData name="Hussein Issa" userId="a387d470-e028-4e95-a494-e480de50f25d" providerId="ADAL" clId="{56AAA8D1-2DD6-4E23-A67A-73364664546F}" dt="2022-08-02T16:23:13.044" v="664"/>
          <ac:spMkLst>
            <pc:docMk/>
            <pc:sldMk cId="1078057063" sldId="424"/>
            <ac:spMk id="9" creationId="{6BCCD42E-278E-F94F-68EE-766C1EBDAC7E}"/>
          </ac:spMkLst>
        </pc:spChg>
        <pc:spChg chg="add del mod">
          <ac:chgData name="Hussein Issa" userId="a387d470-e028-4e95-a494-e480de50f25d" providerId="ADAL" clId="{56AAA8D1-2DD6-4E23-A67A-73364664546F}" dt="2022-08-02T16:19:23.132" v="484"/>
          <ac:spMkLst>
            <pc:docMk/>
            <pc:sldMk cId="1078057063" sldId="424"/>
            <ac:spMk id="11" creationId="{F82855DA-02B8-B0A0-1693-96AEE8F6221C}"/>
          </ac:spMkLst>
        </pc:spChg>
        <pc:spChg chg="add del mod">
          <ac:chgData name="Hussein Issa" userId="a387d470-e028-4e95-a494-e480de50f25d" providerId="ADAL" clId="{56AAA8D1-2DD6-4E23-A67A-73364664546F}" dt="2022-08-02T16:19:23.132" v="484"/>
          <ac:spMkLst>
            <pc:docMk/>
            <pc:sldMk cId="1078057063" sldId="424"/>
            <ac:spMk id="12" creationId="{0841F67A-74B9-74CD-9AFA-5DB57F6C80CA}"/>
          </ac:spMkLst>
        </pc:spChg>
        <pc:spChg chg="add del mod">
          <ac:chgData name="Hussein Issa" userId="a387d470-e028-4e95-a494-e480de50f25d" providerId="ADAL" clId="{56AAA8D1-2DD6-4E23-A67A-73364664546F}" dt="2022-08-02T16:19:23.132" v="484"/>
          <ac:spMkLst>
            <pc:docMk/>
            <pc:sldMk cId="1078057063" sldId="424"/>
            <ac:spMk id="13" creationId="{88E42353-BA25-2BB0-1406-D594DE0F3A4C}"/>
          </ac:spMkLst>
        </pc:spChg>
        <pc:spChg chg="add del mod">
          <ac:chgData name="Hussein Issa" userId="a387d470-e028-4e95-a494-e480de50f25d" providerId="ADAL" clId="{56AAA8D1-2DD6-4E23-A67A-73364664546F}" dt="2022-08-02T16:19:23.132" v="484"/>
          <ac:spMkLst>
            <pc:docMk/>
            <pc:sldMk cId="1078057063" sldId="424"/>
            <ac:spMk id="14" creationId="{7B8EE9F3-5E84-C7A0-5EE6-0E81466C839D}"/>
          </ac:spMkLst>
        </pc:spChg>
        <pc:spChg chg="add del mod">
          <ac:chgData name="Hussein Issa" userId="a387d470-e028-4e95-a494-e480de50f25d" providerId="ADAL" clId="{56AAA8D1-2DD6-4E23-A67A-73364664546F}" dt="2022-08-02T16:19:31.791" v="486"/>
          <ac:spMkLst>
            <pc:docMk/>
            <pc:sldMk cId="1078057063" sldId="424"/>
            <ac:spMk id="15" creationId="{B009BB6D-A084-D04D-F27A-BC6F2B1DBCC8}"/>
          </ac:spMkLst>
        </pc:spChg>
        <pc:spChg chg="add del mod">
          <ac:chgData name="Hussein Issa" userId="a387d470-e028-4e95-a494-e480de50f25d" providerId="ADAL" clId="{56AAA8D1-2DD6-4E23-A67A-73364664546F}" dt="2022-08-02T16:19:31.791" v="486"/>
          <ac:spMkLst>
            <pc:docMk/>
            <pc:sldMk cId="1078057063" sldId="424"/>
            <ac:spMk id="16" creationId="{395DF1DA-45F6-7D06-BB3D-107E67E173E2}"/>
          </ac:spMkLst>
        </pc:spChg>
        <pc:spChg chg="add del mod">
          <ac:chgData name="Hussein Issa" userId="a387d470-e028-4e95-a494-e480de50f25d" providerId="ADAL" clId="{56AAA8D1-2DD6-4E23-A67A-73364664546F}" dt="2022-08-02T16:19:31.791" v="486"/>
          <ac:spMkLst>
            <pc:docMk/>
            <pc:sldMk cId="1078057063" sldId="424"/>
            <ac:spMk id="17" creationId="{79EAB88B-1F24-60D9-D4EE-AF8BFAA06C73}"/>
          </ac:spMkLst>
        </pc:spChg>
        <pc:spChg chg="add del mod">
          <ac:chgData name="Hussein Issa" userId="a387d470-e028-4e95-a494-e480de50f25d" providerId="ADAL" clId="{56AAA8D1-2DD6-4E23-A67A-73364664546F}" dt="2022-08-02T16:19:31.791" v="486"/>
          <ac:spMkLst>
            <pc:docMk/>
            <pc:sldMk cId="1078057063" sldId="424"/>
            <ac:spMk id="18" creationId="{C2189927-1759-6053-CB44-D07DE1B6B82B}"/>
          </ac:spMkLst>
        </pc:spChg>
        <pc:spChg chg="add del mod">
          <ac:chgData name="Hussein Issa" userId="a387d470-e028-4e95-a494-e480de50f25d" providerId="ADAL" clId="{56AAA8D1-2DD6-4E23-A67A-73364664546F}" dt="2022-08-02T16:19:31.791" v="486"/>
          <ac:spMkLst>
            <pc:docMk/>
            <pc:sldMk cId="1078057063" sldId="424"/>
            <ac:spMk id="19" creationId="{3F4100A6-0803-B4BC-1813-21FE5AFF5839}"/>
          </ac:spMkLst>
        </pc:spChg>
        <pc:spChg chg="add del mod">
          <ac:chgData name="Hussein Issa" userId="a387d470-e028-4e95-a494-e480de50f25d" providerId="ADAL" clId="{56AAA8D1-2DD6-4E23-A67A-73364664546F}" dt="2022-08-02T16:23:13.044" v="664"/>
          <ac:spMkLst>
            <pc:docMk/>
            <pc:sldMk cId="1078057063" sldId="424"/>
            <ac:spMk id="20" creationId="{039C8E2C-2E73-D199-FB24-2EF2C7365FE9}"/>
          </ac:spMkLst>
        </pc:spChg>
        <pc:spChg chg="add del mod">
          <ac:chgData name="Hussein Issa" userId="a387d470-e028-4e95-a494-e480de50f25d" providerId="ADAL" clId="{56AAA8D1-2DD6-4E23-A67A-73364664546F}" dt="2022-08-02T16:23:13.044" v="664"/>
          <ac:spMkLst>
            <pc:docMk/>
            <pc:sldMk cId="1078057063" sldId="424"/>
            <ac:spMk id="21" creationId="{5B5556CC-A18C-441B-5D61-6B66256F0D03}"/>
          </ac:spMkLst>
        </pc:spChg>
        <pc:spChg chg="add del mod">
          <ac:chgData name="Hussein Issa" userId="a387d470-e028-4e95-a494-e480de50f25d" providerId="ADAL" clId="{56AAA8D1-2DD6-4E23-A67A-73364664546F}" dt="2022-08-02T16:23:13.044" v="664"/>
          <ac:spMkLst>
            <pc:docMk/>
            <pc:sldMk cId="1078057063" sldId="424"/>
            <ac:spMk id="22" creationId="{6F41E3FA-B50D-3E9C-7DB7-CB3D48D64B38}"/>
          </ac:spMkLst>
        </pc:spChg>
        <pc:spChg chg="add del mod">
          <ac:chgData name="Hussein Issa" userId="a387d470-e028-4e95-a494-e480de50f25d" providerId="ADAL" clId="{56AAA8D1-2DD6-4E23-A67A-73364664546F}" dt="2022-08-02T16:23:13.044" v="664"/>
          <ac:spMkLst>
            <pc:docMk/>
            <pc:sldMk cId="1078057063" sldId="424"/>
            <ac:spMk id="23" creationId="{56E26910-04DA-9565-2096-2CFB8324B0A6}"/>
          </ac:spMkLst>
        </pc:spChg>
        <pc:spChg chg="add del mod">
          <ac:chgData name="Hussein Issa" userId="a387d470-e028-4e95-a494-e480de50f25d" providerId="ADAL" clId="{56AAA8D1-2DD6-4E23-A67A-73364664546F}" dt="2022-08-02T16:23:13.044" v="664"/>
          <ac:spMkLst>
            <pc:docMk/>
            <pc:sldMk cId="1078057063" sldId="424"/>
            <ac:spMk id="24" creationId="{9E83797F-CF25-D065-E577-9D19A542D4FC}"/>
          </ac:spMkLst>
        </pc:spChg>
        <pc:picChg chg="mod">
          <ac:chgData name="Hussein Issa" userId="a387d470-e028-4e95-a494-e480de50f25d" providerId="ADAL" clId="{56AAA8D1-2DD6-4E23-A67A-73364664546F}" dt="2022-08-02T16:24:50.633" v="687" actId="1076"/>
          <ac:picMkLst>
            <pc:docMk/>
            <pc:sldMk cId="1078057063" sldId="424"/>
            <ac:picMk id="6" creationId="{3E06B86E-2746-4C12-9D87-16DA1936970D}"/>
          </ac:picMkLst>
        </pc:picChg>
        <pc:picChg chg="mod">
          <ac:chgData name="Hussein Issa" userId="a387d470-e028-4e95-a494-e480de50f25d" providerId="ADAL" clId="{56AAA8D1-2DD6-4E23-A67A-73364664546F}" dt="2022-08-02T16:25:00.710" v="689" actId="1076"/>
          <ac:picMkLst>
            <pc:docMk/>
            <pc:sldMk cId="1078057063" sldId="424"/>
            <ac:picMk id="8" creationId="{1650DCDB-989A-46BC-AE5E-837CE0336AA2}"/>
          </ac:picMkLst>
        </pc:picChg>
        <pc:picChg chg="mod">
          <ac:chgData name="Hussein Issa" userId="a387d470-e028-4e95-a494-e480de50f25d" providerId="ADAL" clId="{56AAA8D1-2DD6-4E23-A67A-73364664546F}" dt="2022-08-02T16:24:53.395" v="688" actId="1076"/>
          <ac:picMkLst>
            <pc:docMk/>
            <pc:sldMk cId="1078057063" sldId="424"/>
            <ac:picMk id="10" creationId="{C8795C99-2902-477F-8B24-4BF1D12586F8}"/>
          </ac:picMkLst>
        </pc:picChg>
      </pc:sldChg>
      <pc:sldChg chg="del">
        <pc:chgData name="Hussein Issa" userId="a387d470-e028-4e95-a494-e480de50f25d" providerId="ADAL" clId="{56AAA8D1-2DD6-4E23-A67A-73364664546F}" dt="2022-08-02T16:28:22.163" v="705" actId="47"/>
        <pc:sldMkLst>
          <pc:docMk/>
          <pc:sldMk cId="3666428371" sldId="502"/>
        </pc:sldMkLst>
      </pc:sldChg>
      <pc:sldChg chg="del">
        <pc:chgData name="Hussein Issa" userId="a387d470-e028-4e95-a494-e480de50f25d" providerId="ADAL" clId="{56AAA8D1-2DD6-4E23-A67A-73364664546F}" dt="2022-08-02T16:27:46.808" v="697" actId="47"/>
        <pc:sldMkLst>
          <pc:docMk/>
          <pc:sldMk cId="994924888" sldId="503"/>
        </pc:sldMkLst>
      </pc:sldChg>
      <pc:sldChg chg="modSp mod">
        <pc:chgData name="Hussein Issa" userId="a387d470-e028-4e95-a494-e480de50f25d" providerId="ADAL" clId="{56AAA8D1-2DD6-4E23-A67A-73364664546F}" dt="2022-08-02T16:37:23.479" v="736" actId="14100"/>
        <pc:sldMkLst>
          <pc:docMk/>
          <pc:sldMk cId="1310533169" sldId="537"/>
        </pc:sldMkLst>
        <pc:spChg chg="mod">
          <ac:chgData name="Hussein Issa" userId="a387d470-e028-4e95-a494-e480de50f25d" providerId="ADAL" clId="{56AAA8D1-2DD6-4E23-A67A-73364664546F}" dt="2022-08-02T16:15:38.037" v="408" actId="403"/>
          <ac:spMkLst>
            <pc:docMk/>
            <pc:sldMk cId="1310533169" sldId="537"/>
            <ac:spMk id="3" creationId="{F785A9F9-8E0C-41B0-B548-29ECE77F274B}"/>
          </ac:spMkLst>
        </pc:spChg>
        <pc:spChg chg="mod">
          <ac:chgData name="Hussein Issa" userId="a387d470-e028-4e95-a494-e480de50f25d" providerId="ADAL" clId="{56AAA8D1-2DD6-4E23-A67A-73364664546F}" dt="2022-08-02T16:36:18.413" v="721" actId="1076"/>
          <ac:spMkLst>
            <pc:docMk/>
            <pc:sldMk cId="1310533169" sldId="537"/>
            <ac:spMk id="10" creationId="{94AD50E6-53E5-4347-A758-3D2117EE2A07}"/>
          </ac:spMkLst>
        </pc:spChg>
        <pc:spChg chg="mod">
          <ac:chgData name="Hussein Issa" userId="a387d470-e028-4e95-a494-e480de50f25d" providerId="ADAL" clId="{56AAA8D1-2DD6-4E23-A67A-73364664546F}" dt="2022-08-02T16:36:04.685" v="718" actId="1076"/>
          <ac:spMkLst>
            <pc:docMk/>
            <pc:sldMk cId="1310533169" sldId="537"/>
            <ac:spMk id="14" creationId="{E213F370-113B-4174-BB70-016CC5D54A63}"/>
          </ac:spMkLst>
        </pc:spChg>
        <pc:graphicFrameChg chg="mod modGraphic">
          <ac:chgData name="Hussein Issa" userId="a387d470-e028-4e95-a494-e480de50f25d" providerId="ADAL" clId="{56AAA8D1-2DD6-4E23-A67A-73364664546F}" dt="2022-08-02T16:36:58.036" v="730" actId="14100"/>
          <ac:graphicFrameMkLst>
            <pc:docMk/>
            <pc:sldMk cId="1310533169" sldId="537"/>
            <ac:graphicFrameMk id="5" creationId="{685C2693-B463-420C-B76A-E7DDA425513C}"/>
          </ac:graphicFrameMkLst>
        </pc:graphicFrameChg>
        <pc:graphicFrameChg chg="mod modGraphic">
          <ac:chgData name="Hussein Issa" userId="a387d470-e028-4e95-a494-e480de50f25d" providerId="ADAL" clId="{56AAA8D1-2DD6-4E23-A67A-73364664546F}" dt="2022-08-02T16:37:23.479" v="736" actId="14100"/>
          <ac:graphicFrameMkLst>
            <pc:docMk/>
            <pc:sldMk cId="1310533169" sldId="537"/>
            <ac:graphicFrameMk id="7" creationId="{45B4D5FC-08BC-4355-BB51-DC69BD8D9105}"/>
          </ac:graphicFrameMkLst>
        </pc:graphicFrameChg>
      </pc:sldChg>
      <pc:sldChg chg="addSp delSp modSp mod modClrScheme chgLayout">
        <pc:chgData name="Hussein Issa" userId="a387d470-e028-4e95-a494-e480de50f25d" providerId="ADAL" clId="{56AAA8D1-2DD6-4E23-A67A-73364664546F}" dt="2022-08-02T16:35:46.248" v="715" actId="14734"/>
        <pc:sldMkLst>
          <pc:docMk/>
          <pc:sldMk cId="299618287" sldId="538"/>
        </pc:sldMkLst>
        <pc:spChg chg="add del mod">
          <ac:chgData name="Hussein Issa" userId="a387d470-e028-4e95-a494-e480de50f25d" providerId="ADAL" clId="{56AAA8D1-2DD6-4E23-A67A-73364664546F}" dt="2022-08-02T16:15:22.644" v="405"/>
          <ac:spMkLst>
            <pc:docMk/>
            <pc:sldMk cId="299618287" sldId="538"/>
            <ac:spMk id="2" creationId="{BC482842-10C6-51B7-3449-3D61E274EACE}"/>
          </ac:spMkLst>
        </pc:spChg>
        <pc:spChg chg="mod ord">
          <ac:chgData name="Hussein Issa" userId="a387d470-e028-4e95-a494-e480de50f25d" providerId="ADAL" clId="{56AAA8D1-2DD6-4E23-A67A-73364664546F}" dt="2022-08-02T16:15:29.157" v="406" actId="1076"/>
          <ac:spMkLst>
            <pc:docMk/>
            <pc:sldMk cId="299618287" sldId="538"/>
            <ac:spMk id="3" creationId="{F785A9F9-8E0C-41B0-B548-29ECE77F274B}"/>
          </ac:spMkLst>
        </pc:spChg>
        <pc:spChg chg="add del mod">
          <ac:chgData name="Hussein Issa" userId="a387d470-e028-4e95-a494-e480de50f25d" providerId="ADAL" clId="{56AAA8D1-2DD6-4E23-A67A-73364664546F}" dt="2022-08-02T16:15:22.644" v="405"/>
          <ac:spMkLst>
            <pc:docMk/>
            <pc:sldMk cId="299618287" sldId="538"/>
            <ac:spMk id="4" creationId="{2B318FDD-C17E-0452-9E24-EF9A7BA3CF52}"/>
          </ac:spMkLst>
        </pc:spChg>
        <pc:spChg chg="add del mod">
          <ac:chgData name="Hussein Issa" userId="a387d470-e028-4e95-a494-e480de50f25d" providerId="ADAL" clId="{56AAA8D1-2DD6-4E23-A67A-73364664546F}" dt="2022-08-02T16:15:22.644" v="405"/>
          <ac:spMkLst>
            <pc:docMk/>
            <pc:sldMk cId="299618287" sldId="538"/>
            <ac:spMk id="5" creationId="{83280A7A-20E5-5859-5A82-AB2B0C7D4E6D}"/>
          </ac:spMkLst>
        </pc:spChg>
        <pc:spChg chg="add del mod">
          <ac:chgData name="Hussein Issa" userId="a387d470-e028-4e95-a494-e480de50f25d" providerId="ADAL" clId="{56AAA8D1-2DD6-4E23-A67A-73364664546F}" dt="2022-08-02T16:15:22.644" v="405"/>
          <ac:spMkLst>
            <pc:docMk/>
            <pc:sldMk cId="299618287" sldId="538"/>
            <ac:spMk id="6" creationId="{1D0F97C6-3F53-D245-B96A-DDDD3B4C3BD0}"/>
          </ac:spMkLst>
        </pc:spChg>
        <pc:spChg chg="add del mod">
          <ac:chgData name="Hussein Issa" userId="a387d470-e028-4e95-a494-e480de50f25d" providerId="ADAL" clId="{56AAA8D1-2DD6-4E23-A67A-73364664546F}" dt="2022-08-02T16:15:22.644" v="405"/>
          <ac:spMkLst>
            <pc:docMk/>
            <pc:sldMk cId="299618287" sldId="538"/>
            <ac:spMk id="7" creationId="{21CE4BFB-7332-99FC-DACB-91A017B0657A}"/>
          </ac:spMkLst>
        </pc:spChg>
        <pc:spChg chg="add del">
          <ac:chgData name="Hussein Issa" userId="a387d470-e028-4e95-a494-e480de50f25d" providerId="ADAL" clId="{56AAA8D1-2DD6-4E23-A67A-73364664546F}" dt="2022-08-02T16:15:17.557" v="397" actId="478"/>
          <ac:spMkLst>
            <pc:docMk/>
            <pc:sldMk cId="299618287" sldId="538"/>
            <ac:spMk id="9" creationId="{39292782-CA8F-47A6-9361-5B51D5C97869}"/>
          </ac:spMkLst>
        </pc:spChg>
        <pc:spChg chg="mod ord">
          <ac:chgData name="Hussein Issa" userId="a387d470-e028-4e95-a494-e480de50f25d" providerId="ADAL" clId="{56AAA8D1-2DD6-4E23-A67A-73364664546F}" dt="2022-08-02T16:15:22.644" v="405"/>
          <ac:spMkLst>
            <pc:docMk/>
            <pc:sldMk cId="299618287" sldId="538"/>
            <ac:spMk id="10" creationId="{94AD50E6-53E5-4347-A758-3D2117EE2A07}"/>
          </ac:spMkLst>
        </pc:spChg>
        <pc:spChg chg="mod">
          <ac:chgData name="Hussein Issa" userId="a387d470-e028-4e95-a494-e480de50f25d" providerId="ADAL" clId="{56AAA8D1-2DD6-4E23-A67A-73364664546F}" dt="2022-08-02T16:15:18.388" v="398" actId="1076"/>
          <ac:spMkLst>
            <pc:docMk/>
            <pc:sldMk cId="299618287" sldId="538"/>
            <ac:spMk id="11" creationId="{3331F089-65E9-4BCE-ABD4-881D434B25DC}"/>
          </ac:spMkLst>
        </pc:spChg>
        <pc:spChg chg="add del mod">
          <ac:chgData name="Hussein Issa" userId="a387d470-e028-4e95-a494-e480de50f25d" providerId="ADAL" clId="{56AAA8D1-2DD6-4E23-A67A-73364664546F}" dt="2022-08-02T16:15:22.644" v="405"/>
          <ac:spMkLst>
            <pc:docMk/>
            <pc:sldMk cId="299618287" sldId="538"/>
            <ac:spMk id="12" creationId="{639B0A3D-224E-01BD-07DD-70C80F6E9E79}"/>
          </ac:spMkLst>
        </pc:spChg>
        <pc:spChg chg="add del mod ord">
          <ac:chgData name="Hussein Issa" userId="a387d470-e028-4e95-a494-e480de50f25d" providerId="ADAL" clId="{56AAA8D1-2DD6-4E23-A67A-73364664546F}" dt="2022-08-02T16:15:19.643" v="400" actId="700"/>
          <ac:spMkLst>
            <pc:docMk/>
            <pc:sldMk cId="299618287" sldId="538"/>
            <ac:spMk id="13" creationId="{89F4F9FC-24E0-468B-7DBB-ADC1B15E1721}"/>
          </ac:spMkLst>
        </pc:spChg>
        <pc:spChg chg="add del mod">
          <ac:chgData name="Hussein Issa" userId="a387d470-e028-4e95-a494-e480de50f25d" providerId="ADAL" clId="{56AAA8D1-2DD6-4E23-A67A-73364664546F}" dt="2022-08-02T16:15:17.017" v="396"/>
          <ac:spMkLst>
            <pc:docMk/>
            <pc:sldMk cId="299618287" sldId="538"/>
            <ac:spMk id="14" creationId="{DD091EE4-478C-49B4-8262-5C2569F74F90}"/>
          </ac:spMkLst>
        </pc:spChg>
        <pc:spChg chg="add del mod">
          <ac:chgData name="Hussein Issa" userId="a387d470-e028-4e95-a494-e480de50f25d" providerId="ADAL" clId="{56AAA8D1-2DD6-4E23-A67A-73364664546F}" dt="2022-08-02T16:15:17.017" v="396"/>
          <ac:spMkLst>
            <pc:docMk/>
            <pc:sldMk cId="299618287" sldId="538"/>
            <ac:spMk id="15" creationId="{8F83E874-CE19-77AE-D930-7D72E81CF6FF}"/>
          </ac:spMkLst>
        </pc:spChg>
        <pc:spChg chg="add del mod">
          <ac:chgData name="Hussein Issa" userId="a387d470-e028-4e95-a494-e480de50f25d" providerId="ADAL" clId="{56AAA8D1-2DD6-4E23-A67A-73364664546F}" dt="2022-08-02T16:15:17.017" v="396"/>
          <ac:spMkLst>
            <pc:docMk/>
            <pc:sldMk cId="299618287" sldId="538"/>
            <ac:spMk id="16" creationId="{0786BE6A-8110-3592-A605-D531CAC92651}"/>
          </ac:spMkLst>
        </pc:spChg>
        <pc:graphicFrameChg chg="mod modGraphic">
          <ac:chgData name="Hussein Issa" userId="a387d470-e028-4e95-a494-e480de50f25d" providerId="ADAL" clId="{56AAA8D1-2DD6-4E23-A67A-73364664546F}" dt="2022-08-02T16:35:46.248" v="715" actId="14734"/>
          <ac:graphicFrameMkLst>
            <pc:docMk/>
            <pc:sldMk cId="299618287" sldId="538"/>
            <ac:graphicFrameMk id="8" creationId="{D05B3A62-D35D-4388-94F2-56D00C016F3D}"/>
          </ac:graphicFrameMkLst>
        </pc:graphicFrameChg>
      </pc:sldChg>
      <pc:sldChg chg="modSp mod">
        <pc:chgData name="Hussein Issa" userId="a387d470-e028-4e95-a494-e480de50f25d" providerId="ADAL" clId="{56AAA8D1-2DD6-4E23-A67A-73364664546F}" dt="2022-08-02T16:15:44.688" v="409" actId="1076"/>
        <pc:sldMkLst>
          <pc:docMk/>
          <pc:sldMk cId="40728369" sldId="570"/>
        </pc:sldMkLst>
        <pc:spChg chg="mod">
          <ac:chgData name="Hussein Issa" userId="a387d470-e028-4e95-a494-e480de50f25d" providerId="ADAL" clId="{56AAA8D1-2DD6-4E23-A67A-73364664546F}" dt="2022-08-02T16:15:44.688" v="409" actId="1076"/>
          <ac:spMkLst>
            <pc:docMk/>
            <pc:sldMk cId="40728369" sldId="570"/>
            <ac:spMk id="7" creationId="{4EE153F5-E382-627F-9A94-F05208A457EF}"/>
          </ac:spMkLst>
        </pc:spChg>
      </pc:sldChg>
      <pc:sldChg chg="addSp delSp modSp mod">
        <pc:chgData name="Hussein Issa" userId="a387d470-e028-4e95-a494-e480de50f25d" providerId="ADAL" clId="{56AAA8D1-2DD6-4E23-A67A-73364664546F}" dt="2022-08-02T16:18:44.270" v="468"/>
        <pc:sldMkLst>
          <pc:docMk/>
          <pc:sldMk cId="1579262267" sldId="572"/>
        </pc:sldMkLst>
        <pc:spChg chg="mod">
          <ac:chgData name="Hussein Issa" userId="a387d470-e028-4e95-a494-e480de50f25d" providerId="ADAL" clId="{56AAA8D1-2DD6-4E23-A67A-73364664546F}" dt="2022-08-02T16:18:44.270" v="468"/>
          <ac:spMkLst>
            <pc:docMk/>
            <pc:sldMk cId="1579262267" sldId="572"/>
            <ac:spMk id="2" creationId="{07C7B487-4179-4AE4-9EF3-625AB3A6DBEC}"/>
          </ac:spMkLst>
        </pc:spChg>
        <pc:spChg chg="mod">
          <ac:chgData name="Hussein Issa" userId="a387d470-e028-4e95-a494-e480de50f25d" providerId="ADAL" clId="{56AAA8D1-2DD6-4E23-A67A-73364664546F}" dt="2022-08-02T16:18:44.270" v="468"/>
          <ac:spMkLst>
            <pc:docMk/>
            <pc:sldMk cId="1579262267" sldId="572"/>
            <ac:spMk id="3" creationId="{413B4EEA-C9E6-4020-8F83-A2BA5A10E234}"/>
          </ac:spMkLst>
        </pc:spChg>
        <pc:spChg chg="mod">
          <ac:chgData name="Hussein Issa" userId="a387d470-e028-4e95-a494-e480de50f25d" providerId="ADAL" clId="{56AAA8D1-2DD6-4E23-A67A-73364664546F}" dt="2022-08-02T16:18:44.270" v="468"/>
          <ac:spMkLst>
            <pc:docMk/>
            <pc:sldMk cId="1579262267" sldId="572"/>
            <ac:spMk id="4" creationId="{1B24A56B-8277-4A0A-84FB-ACEFE07B066E}"/>
          </ac:spMkLst>
        </pc:spChg>
        <pc:spChg chg="add del mod">
          <ac:chgData name="Hussein Issa" userId="a387d470-e028-4e95-a494-e480de50f25d" providerId="ADAL" clId="{56AAA8D1-2DD6-4E23-A67A-73364664546F}" dt="2022-08-02T16:14:02.746" v="381"/>
          <ac:spMkLst>
            <pc:docMk/>
            <pc:sldMk cId="1579262267" sldId="572"/>
            <ac:spMk id="5" creationId="{B998B040-2B52-379D-14D8-C767C799B0A3}"/>
          </ac:spMkLst>
        </pc:spChg>
        <pc:spChg chg="add del mod">
          <ac:chgData name="Hussein Issa" userId="a387d470-e028-4e95-a494-e480de50f25d" providerId="ADAL" clId="{56AAA8D1-2DD6-4E23-A67A-73364664546F}" dt="2022-08-02T16:14:02.746" v="381"/>
          <ac:spMkLst>
            <pc:docMk/>
            <pc:sldMk cId="1579262267" sldId="572"/>
            <ac:spMk id="6" creationId="{5ADECAFD-E96B-4E2B-3F3F-EF4073AF0476}"/>
          </ac:spMkLst>
        </pc:spChg>
        <pc:spChg chg="mod">
          <ac:chgData name="Hussein Issa" userId="a387d470-e028-4e95-a494-e480de50f25d" providerId="ADAL" clId="{56AAA8D1-2DD6-4E23-A67A-73364664546F}" dt="2022-08-02T16:18:44.270" v="468"/>
          <ac:spMkLst>
            <pc:docMk/>
            <pc:sldMk cId="1579262267" sldId="572"/>
            <ac:spMk id="7" creationId="{A717487D-CA27-5028-8705-384C104C7EE4}"/>
          </ac:spMkLst>
        </pc:spChg>
        <pc:spChg chg="mod">
          <ac:chgData name="Hussein Issa" userId="a387d470-e028-4e95-a494-e480de50f25d" providerId="ADAL" clId="{56AAA8D1-2DD6-4E23-A67A-73364664546F}" dt="2022-08-02T16:18:44.270" v="468"/>
          <ac:spMkLst>
            <pc:docMk/>
            <pc:sldMk cId="1579262267" sldId="572"/>
            <ac:spMk id="8" creationId="{8DB8FFDA-AE20-093E-34F0-9BC8B62699AD}"/>
          </ac:spMkLst>
        </pc:spChg>
        <pc:spChg chg="add del mod">
          <ac:chgData name="Hussein Issa" userId="a387d470-e028-4e95-a494-e480de50f25d" providerId="ADAL" clId="{56AAA8D1-2DD6-4E23-A67A-73364664546F}" dt="2022-08-02T16:18:44.270" v="468"/>
          <ac:spMkLst>
            <pc:docMk/>
            <pc:sldMk cId="1579262267" sldId="572"/>
            <ac:spMk id="9" creationId="{C397FA3D-0549-D97E-7D86-E7D161EAB3DF}"/>
          </ac:spMkLst>
        </pc:spChg>
        <pc:spChg chg="add del mod">
          <ac:chgData name="Hussein Issa" userId="a387d470-e028-4e95-a494-e480de50f25d" providerId="ADAL" clId="{56AAA8D1-2DD6-4E23-A67A-73364664546F}" dt="2022-08-02T16:18:44.270" v="468"/>
          <ac:spMkLst>
            <pc:docMk/>
            <pc:sldMk cId="1579262267" sldId="572"/>
            <ac:spMk id="10" creationId="{4F03B52E-AD8B-70B7-2265-28C67D9BF4A9}"/>
          </ac:spMkLst>
        </pc:spChg>
        <pc:spChg chg="add del mod">
          <ac:chgData name="Hussein Issa" userId="a387d470-e028-4e95-a494-e480de50f25d" providerId="ADAL" clId="{56AAA8D1-2DD6-4E23-A67A-73364664546F}" dt="2022-08-02T16:18:44.270" v="468"/>
          <ac:spMkLst>
            <pc:docMk/>
            <pc:sldMk cId="1579262267" sldId="572"/>
            <ac:spMk id="11" creationId="{BB541A03-B07E-F387-E237-5F8C5E37171D}"/>
          </ac:spMkLst>
        </pc:spChg>
        <pc:spChg chg="add del mod">
          <ac:chgData name="Hussein Issa" userId="a387d470-e028-4e95-a494-e480de50f25d" providerId="ADAL" clId="{56AAA8D1-2DD6-4E23-A67A-73364664546F}" dt="2022-08-02T16:18:44.270" v="468"/>
          <ac:spMkLst>
            <pc:docMk/>
            <pc:sldMk cId="1579262267" sldId="572"/>
            <ac:spMk id="12" creationId="{E95BACCD-E881-1BBB-BFE9-046915ADFCC7}"/>
          </ac:spMkLst>
        </pc:spChg>
        <pc:spChg chg="add del mod">
          <ac:chgData name="Hussein Issa" userId="a387d470-e028-4e95-a494-e480de50f25d" providerId="ADAL" clId="{56AAA8D1-2DD6-4E23-A67A-73364664546F}" dt="2022-08-02T16:18:44.270" v="468"/>
          <ac:spMkLst>
            <pc:docMk/>
            <pc:sldMk cId="1579262267" sldId="572"/>
            <ac:spMk id="13" creationId="{1DA50DA8-C3DD-86A5-A015-805B6C89EC9C}"/>
          </ac:spMkLst>
        </pc:spChg>
      </pc:sldChg>
      <pc:sldChg chg="addSp delSp modSp">
        <pc:chgData name="Hussein Issa" userId="a387d470-e028-4e95-a494-e480de50f25d" providerId="ADAL" clId="{56AAA8D1-2DD6-4E23-A67A-73364664546F}" dt="2022-08-02T16:19:26.040" v="485"/>
        <pc:sldMkLst>
          <pc:docMk/>
          <pc:sldMk cId="3983946999" sldId="573"/>
        </pc:sldMkLst>
        <pc:spChg chg="mod">
          <ac:chgData name="Hussein Issa" userId="a387d470-e028-4e95-a494-e480de50f25d" providerId="ADAL" clId="{56AAA8D1-2DD6-4E23-A67A-73364664546F}" dt="2022-08-02T16:19:26.040" v="485"/>
          <ac:spMkLst>
            <pc:docMk/>
            <pc:sldMk cId="3983946999" sldId="573"/>
            <ac:spMk id="2" creationId="{AFF74D30-66FB-4DEC-86EC-2D083907E276}"/>
          </ac:spMkLst>
        </pc:spChg>
        <pc:spChg chg="mod">
          <ac:chgData name="Hussein Issa" userId="a387d470-e028-4e95-a494-e480de50f25d" providerId="ADAL" clId="{56AAA8D1-2DD6-4E23-A67A-73364664546F}" dt="2022-08-02T16:19:26.040" v="485"/>
          <ac:spMkLst>
            <pc:docMk/>
            <pc:sldMk cId="3983946999" sldId="573"/>
            <ac:spMk id="3" creationId="{559916E0-D919-4AC8-ABE3-BE1831FED183}"/>
          </ac:spMkLst>
        </pc:spChg>
        <pc:spChg chg="mod">
          <ac:chgData name="Hussein Issa" userId="a387d470-e028-4e95-a494-e480de50f25d" providerId="ADAL" clId="{56AAA8D1-2DD6-4E23-A67A-73364664546F}" dt="2022-08-02T16:19:26.040" v="485"/>
          <ac:spMkLst>
            <pc:docMk/>
            <pc:sldMk cId="3983946999" sldId="573"/>
            <ac:spMk id="4" creationId="{BC240C42-1F4F-44F7-8DED-04F7D7692C55}"/>
          </ac:spMkLst>
        </pc:spChg>
        <pc:spChg chg="mod">
          <ac:chgData name="Hussein Issa" userId="a387d470-e028-4e95-a494-e480de50f25d" providerId="ADAL" clId="{56AAA8D1-2DD6-4E23-A67A-73364664546F}" dt="2022-08-02T16:19:26.040" v="485"/>
          <ac:spMkLst>
            <pc:docMk/>
            <pc:sldMk cId="3983946999" sldId="573"/>
            <ac:spMk id="5" creationId="{904EDBAA-AED0-8039-C9B1-8BF01FE6CC78}"/>
          </ac:spMkLst>
        </pc:spChg>
        <pc:spChg chg="mod">
          <ac:chgData name="Hussein Issa" userId="a387d470-e028-4e95-a494-e480de50f25d" providerId="ADAL" clId="{56AAA8D1-2DD6-4E23-A67A-73364664546F}" dt="2022-08-02T16:19:26.040" v="485"/>
          <ac:spMkLst>
            <pc:docMk/>
            <pc:sldMk cId="3983946999" sldId="573"/>
            <ac:spMk id="6" creationId="{927D7C66-AD3C-5ECB-880E-00F7E0FDE0CE}"/>
          </ac:spMkLst>
        </pc:spChg>
        <pc:spChg chg="add del mod">
          <ac:chgData name="Hussein Issa" userId="a387d470-e028-4e95-a494-e480de50f25d" providerId="ADAL" clId="{56AAA8D1-2DD6-4E23-A67A-73364664546F}" dt="2022-08-02T16:19:26.040" v="485"/>
          <ac:spMkLst>
            <pc:docMk/>
            <pc:sldMk cId="3983946999" sldId="573"/>
            <ac:spMk id="7" creationId="{2FB4E5FB-CBBA-8915-435C-92F6D34148F3}"/>
          </ac:spMkLst>
        </pc:spChg>
        <pc:spChg chg="add del mod">
          <ac:chgData name="Hussein Issa" userId="a387d470-e028-4e95-a494-e480de50f25d" providerId="ADAL" clId="{56AAA8D1-2DD6-4E23-A67A-73364664546F}" dt="2022-08-02T16:19:26.040" v="485"/>
          <ac:spMkLst>
            <pc:docMk/>
            <pc:sldMk cId="3983946999" sldId="573"/>
            <ac:spMk id="8" creationId="{28A9F6E5-6E30-4AAD-9E49-85DC81A4C28C}"/>
          </ac:spMkLst>
        </pc:spChg>
        <pc:spChg chg="add del mod">
          <ac:chgData name="Hussein Issa" userId="a387d470-e028-4e95-a494-e480de50f25d" providerId="ADAL" clId="{56AAA8D1-2DD6-4E23-A67A-73364664546F}" dt="2022-08-02T16:19:26.040" v="485"/>
          <ac:spMkLst>
            <pc:docMk/>
            <pc:sldMk cId="3983946999" sldId="573"/>
            <ac:spMk id="9" creationId="{BEA7A142-481C-2164-1ACD-107F7B5D0E1A}"/>
          </ac:spMkLst>
        </pc:spChg>
        <pc:spChg chg="add del mod">
          <ac:chgData name="Hussein Issa" userId="a387d470-e028-4e95-a494-e480de50f25d" providerId="ADAL" clId="{56AAA8D1-2DD6-4E23-A67A-73364664546F}" dt="2022-08-02T16:19:26.040" v="485"/>
          <ac:spMkLst>
            <pc:docMk/>
            <pc:sldMk cId="3983946999" sldId="573"/>
            <ac:spMk id="10" creationId="{040598C8-C29B-280E-99FB-FA8EA7F63CE2}"/>
          </ac:spMkLst>
        </pc:spChg>
        <pc:spChg chg="add del mod">
          <ac:chgData name="Hussein Issa" userId="a387d470-e028-4e95-a494-e480de50f25d" providerId="ADAL" clId="{56AAA8D1-2DD6-4E23-A67A-73364664546F}" dt="2022-08-02T16:19:26.040" v="485"/>
          <ac:spMkLst>
            <pc:docMk/>
            <pc:sldMk cId="3983946999" sldId="573"/>
            <ac:spMk id="11" creationId="{DD2A1A6E-7E53-52DD-5B6C-E518B7239DBD}"/>
          </ac:spMkLst>
        </pc:spChg>
      </pc:sldChg>
      <pc:sldChg chg="modSp mod">
        <pc:chgData name="Hussein Issa" userId="a387d470-e028-4e95-a494-e480de50f25d" providerId="ADAL" clId="{56AAA8D1-2DD6-4E23-A67A-73364664546F}" dt="2022-08-02T16:17:49.351" v="454" actId="20577"/>
        <pc:sldMkLst>
          <pc:docMk/>
          <pc:sldMk cId="1455223312" sldId="580"/>
        </pc:sldMkLst>
        <pc:spChg chg="mod">
          <ac:chgData name="Hussein Issa" userId="a387d470-e028-4e95-a494-e480de50f25d" providerId="ADAL" clId="{56AAA8D1-2DD6-4E23-A67A-73364664546F}" dt="2022-08-02T16:17:49.351" v="454" actId="20577"/>
          <ac:spMkLst>
            <pc:docMk/>
            <pc:sldMk cId="1455223312" sldId="580"/>
            <ac:spMk id="2" creationId="{050EFD96-2F89-E5CB-B9C1-E36B02C4B35C}"/>
          </ac:spMkLst>
        </pc:spChg>
      </pc:sldChg>
      <pc:sldChg chg="modSp mod ord">
        <pc:chgData name="Hussein Issa" userId="a387d470-e028-4e95-a494-e480de50f25d" providerId="ADAL" clId="{56AAA8D1-2DD6-4E23-A67A-73364664546F}" dt="2022-08-02T16:17:55.623" v="465" actId="20577"/>
        <pc:sldMkLst>
          <pc:docMk/>
          <pc:sldMk cId="1915120879" sldId="586"/>
        </pc:sldMkLst>
        <pc:spChg chg="mod">
          <ac:chgData name="Hussein Issa" userId="a387d470-e028-4e95-a494-e480de50f25d" providerId="ADAL" clId="{56AAA8D1-2DD6-4E23-A67A-73364664546F}" dt="2022-08-02T16:17:55.623" v="465" actId="20577"/>
          <ac:spMkLst>
            <pc:docMk/>
            <pc:sldMk cId="1915120879" sldId="586"/>
            <ac:spMk id="2" creationId="{F6AD4396-9BE2-69D0-4D8F-FBC252DD5925}"/>
          </ac:spMkLst>
        </pc:spChg>
        <pc:spChg chg="mod">
          <ac:chgData name="Hussein Issa" userId="a387d470-e028-4e95-a494-e480de50f25d" providerId="ADAL" clId="{56AAA8D1-2DD6-4E23-A67A-73364664546F}" dt="2022-08-02T16:10:45.493" v="358" actId="2710"/>
          <ac:spMkLst>
            <pc:docMk/>
            <pc:sldMk cId="1915120879" sldId="586"/>
            <ac:spMk id="3" creationId="{B8883E11-85C4-8D9A-A851-953811C8847C}"/>
          </ac:spMkLst>
        </pc:spChg>
      </pc:sldChg>
      <pc:sldChg chg="addSp delSp modSp mod ord chgLayout">
        <pc:chgData name="Hussein Issa" userId="a387d470-e028-4e95-a494-e480de50f25d" providerId="ADAL" clId="{56AAA8D1-2DD6-4E23-A67A-73364664546F}" dt="2022-08-02T16:18:10.013" v="467"/>
        <pc:sldMkLst>
          <pc:docMk/>
          <pc:sldMk cId="408585733" sldId="590"/>
        </pc:sldMkLst>
        <pc:spChg chg="mod ord">
          <ac:chgData name="Hussein Issa" userId="a387d470-e028-4e95-a494-e480de50f25d" providerId="ADAL" clId="{56AAA8D1-2DD6-4E23-A67A-73364664546F}" dt="2022-08-02T16:18:10.013" v="467"/>
          <ac:spMkLst>
            <pc:docMk/>
            <pc:sldMk cId="408585733" sldId="590"/>
            <ac:spMk id="2" creationId="{851D35A2-B6A0-4530-8D22-D442310DD581}"/>
          </ac:spMkLst>
        </pc:spChg>
        <pc:spChg chg="mod ord">
          <ac:chgData name="Hussein Issa" userId="a387d470-e028-4e95-a494-e480de50f25d" providerId="ADAL" clId="{56AAA8D1-2DD6-4E23-A67A-73364664546F}" dt="2022-08-02T16:18:10.013" v="467"/>
          <ac:spMkLst>
            <pc:docMk/>
            <pc:sldMk cId="408585733" sldId="590"/>
            <ac:spMk id="3" creationId="{BDB087DB-7FF9-490C-99D6-73DE40165EE3}"/>
          </ac:spMkLst>
        </pc:spChg>
        <pc:spChg chg="mod ord">
          <ac:chgData name="Hussein Issa" userId="a387d470-e028-4e95-a494-e480de50f25d" providerId="ADAL" clId="{56AAA8D1-2DD6-4E23-A67A-73364664546F}" dt="2022-08-02T16:18:10.013" v="467"/>
          <ac:spMkLst>
            <pc:docMk/>
            <pc:sldMk cId="408585733" sldId="590"/>
            <ac:spMk id="4" creationId="{DE576481-EE1C-46F7-B7FB-68140C2B295A}"/>
          </ac:spMkLst>
        </pc:spChg>
        <pc:spChg chg="add del mod">
          <ac:chgData name="Hussein Issa" userId="a387d470-e028-4e95-a494-e480de50f25d" providerId="ADAL" clId="{56AAA8D1-2DD6-4E23-A67A-73364664546F}" dt="2022-08-02T16:15:53.081" v="410"/>
          <ac:spMkLst>
            <pc:docMk/>
            <pc:sldMk cId="408585733" sldId="590"/>
            <ac:spMk id="5" creationId="{2EC785A3-A527-F559-365D-FFB9BAFA5561}"/>
          </ac:spMkLst>
        </pc:spChg>
        <pc:spChg chg="add del mod">
          <ac:chgData name="Hussein Issa" userId="a387d470-e028-4e95-a494-e480de50f25d" providerId="ADAL" clId="{56AAA8D1-2DD6-4E23-A67A-73364664546F}" dt="2022-08-02T16:15:53.081" v="410"/>
          <ac:spMkLst>
            <pc:docMk/>
            <pc:sldMk cId="408585733" sldId="590"/>
            <ac:spMk id="6" creationId="{9E3623A7-10D8-5412-CD07-8016B6244E24}"/>
          </ac:spMkLst>
        </pc:spChg>
        <pc:spChg chg="add del mod">
          <ac:chgData name="Hussein Issa" userId="a387d470-e028-4e95-a494-e480de50f25d" providerId="ADAL" clId="{56AAA8D1-2DD6-4E23-A67A-73364664546F}" dt="2022-08-02T16:15:53.081" v="410"/>
          <ac:spMkLst>
            <pc:docMk/>
            <pc:sldMk cId="408585733" sldId="590"/>
            <ac:spMk id="7" creationId="{993C3226-EFB7-1C5F-051A-D51B8760F239}"/>
          </ac:spMkLst>
        </pc:spChg>
        <pc:spChg chg="add del mod">
          <ac:chgData name="Hussein Issa" userId="a387d470-e028-4e95-a494-e480de50f25d" providerId="ADAL" clId="{56AAA8D1-2DD6-4E23-A67A-73364664546F}" dt="2022-08-02T16:18:10.013" v="467"/>
          <ac:spMkLst>
            <pc:docMk/>
            <pc:sldMk cId="408585733" sldId="590"/>
            <ac:spMk id="8" creationId="{7C3F1A5D-7C42-B69C-75B2-3BB4BBC2196D}"/>
          </ac:spMkLst>
        </pc:spChg>
        <pc:spChg chg="add del mod">
          <ac:chgData name="Hussein Issa" userId="a387d470-e028-4e95-a494-e480de50f25d" providerId="ADAL" clId="{56AAA8D1-2DD6-4E23-A67A-73364664546F}" dt="2022-08-02T16:18:10.013" v="467"/>
          <ac:spMkLst>
            <pc:docMk/>
            <pc:sldMk cId="408585733" sldId="590"/>
            <ac:spMk id="9" creationId="{27D24043-8262-66BD-CF81-9CEF2C5DCD16}"/>
          </ac:spMkLst>
        </pc:spChg>
        <pc:spChg chg="add del mod">
          <ac:chgData name="Hussein Issa" userId="a387d470-e028-4e95-a494-e480de50f25d" providerId="ADAL" clId="{56AAA8D1-2DD6-4E23-A67A-73364664546F}" dt="2022-08-02T16:18:10.013" v="467"/>
          <ac:spMkLst>
            <pc:docMk/>
            <pc:sldMk cId="408585733" sldId="590"/>
            <ac:spMk id="10" creationId="{CC18049C-277B-C479-D6CF-E290840562EA}"/>
          </ac:spMkLst>
        </pc:spChg>
      </pc:sldChg>
      <pc:sldChg chg="addSp delSp modSp add mod modAnim">
        <pc:chgData name="Hussein Issa" userId="a387d470-e028-4e95-a494-e480de50f25d" providerId="ADAL" clId="{56AAA8D1-2DD6-4E23-A67A-73364664546F}" dt="2022-08-02T16:27:25.575" v="696" actId="1076"/>
        <pc:sldMkLst>
          <pc:docMk/>
          <pc:sldMk cId="1312742157" sldId="591"/>
        </pc:sldMkLst>
        <pc:spChg chg="del">
          <ac:chgData name="Hussein Issa" userId="a387d470-e028-4e95-a494-e480de50f25d" providerId="ADAL" clId="{56AAA8D1-2DD6-4E23-A67A-73364664546F}" dt="2022-08-02T16:27:16.055" v="693" actId="21"/>
          <ac:spMkLst>
            <pc:docMk/>
            <pc:sldMk cId="1312742157" sldId="591"/>
            <ac:spMk id="303" creationId="{00000000-0000-0000-0000-000000000000}"/>
          </ac:spMkLst>
        </pc:spChg>
        <pc:spChg chg="del">
          <ac:chgData name="Hussein Issa" userId="a387d470-e028-4e95-a494-e480de50f25d" providerId="ADAL" clId="{56AAA8D1-2DD6-4E23-A67A-73364664546F}" dt="2022-08-02T16:27:16.055" v="693" actId="21"/>
          <ac:spMkLst>
            <pc:docMk/>
            <pc:sldMk cId="1312742157" sldId="591"/>
            <ac:spMk id="313" creationId="{95CA5390-EAD3-40A5-BF6F-C69AB99948CD}"/>
          </ac:spMkLst>
        </pc:spChg>
        <pc:spChg chg="del">
          <ac:chgData name="Hussein Issa" userId="a387d470-e028-4e95-a494-e480de50f25d" providerId="ADAL" clId="{56AAA8D1-2DD6-4E23-A67A-73364664546F}" dt="2022-08-02T16:27:16.055" v="693" actId="21"/>
          <ac:spMkLst>
            <pc:docMk/>
            <pc:sldMk cId="1312742157" sldId="591"/>
            <ac:spMk id="319" creationId="{00000000-0000-0000-0000-000000000000}"/>
          </ac:spMkLst>
        </pc:spChg>
        <pc:spChg chg="del">
          <ac:chgData name="Hussein Issa" userId="a387d470-e028-4e95-a494-e480de50f25d" providerId="ADAL" clId="{56AAA8D1-2DD6-4E23-A67A-73364664546F}" dt="2022-08-02T16:27:16.055" v="693" actId="21"/>
          <ac:spMkLst>
            <pc:docMk/>
            <pc:sldMk cId="1312742157" sldId="591"/>
            <ac:spMk id="320" creationId="{00000000-0000-0000-0000-000000000000}"/>
          </ac:spMkLst>
        </pc:spChg>
        <pc:spChg chg="del">
          <ac:chgData name="Hussein Issa" userId="a387d470-e028-4e95-a494-e480de50f25d" providerId="ADAL" clId="{56AAA8D1-2DD6-4E23-A67A-73364664546F}" dt="2022-08-02T16:27:16.055" v="693" actId="21"/>
          <ac:spMkLst>
            <pc:docMk/>
            <pc:sldMk cId="1312742157" sldId="591"/>
            <ac:spMk id="321" creationId="{00000000-0000-0000-0000-000000000000}"/>
          </ac:spMkLst>
        </pc:spChg>
        <pc:spChg chg="del">
          <ac:chgData name="Hussein Issa" userId="a387d470-e028-4e95-a494-e480de50f25d" providerId="ADAL" clId="{56AAA8D1-2DD6-4E23-A67A-73364664546F}" dt="2022-08-02T16:27:16.055" v="693" actId="21"/>
          <ac:spMkLst>
            <pc:docMk/>
            <pc:sldMk cId="1312742157" sldId="591"/>
            <ac:spMk id="322" creationId="{00000000-0000-0000-0000-000000000000}"/>
          </ac:spMkLst>
        </pc:spChg>
        <pc:spChg chg="del">
          <ac:chgData name="Hussein Issa" userId="a387d470-e028-4e95-a494-e480de50f25d" providerId="ADAL" clId="{56AAA8D1-2DD6-4E23-A67A-73364664546F}" dt="2022-08-02T16:27:16.055" v="693" actId="21"/>
          <ac:spMkLst>
            <pc:docMk/>
            <pc:sldMk cId="1312742157" sldId="591"/>
            <ac:spMk id="325" creationId="{73060163-FD62-4D4B-9B48-8764205CB362}"/>
          </ac:spMkLst>
        </pc:spChg>
        <pc:spChg chg="del">
          <ac:chgData name="Hussein Issa" userId="a387d470-e028-4e95-a494-e480de50f25d" providerId="ADAL" clId="{56AAA8D1-2DD6-4E23-A67A-73364664546F}" dt="2022-08-02T16:27:16.055" v="693" actId="21"/>
          <ac:spMkLst>
            <pc:docMk/>
            <pc:sldMk cId="1312742157" sldId="591"/>
            <ac:spMk id="329" creationId="{A3A4CB8E-1FA5-400B-A0FB-AF2728950DE1}"/>
          </ac:spMkLst>
        </pc:spChg>
        <pc:spChg chg="del">
          <ac:chgData name="Hussein Issa" userId="a387d470-e028-4e95-a494-e480de50f25d" providerId="ADAL" clId="{56AAA8D1-2DD6-4E23-A67A-73364664546F}" dt="2022-08-02T16:27:16.055" v="693" actId="21"/>
          <ac:spMkLst>
            <pc:docMk/>
            <pc:sldMk cId="1312742157" sldId="591"/>
            <ac:spMk id="333" creationId="{48BA5F44-9693-49B5-8A06-5B5D283EB589}"/>
          </ac:spMkLst>
        </pc:spChg>
        <pc:spChg chg="del">
          <ac:chgData name="Hussein Issa" userId="a387d470-e028-4e95-a494-e480de50f25d" providerId="ADAL" clId="{56AAA8D1-2DD6-4E23-A67A-73364664546F}" dt="2022-08-02T16:27:16.055" v="693" actId="21"/>
          <ac:spMkLst>
            <pc:docMk/>
            <pc:sldMk cId="1312742157" sldId="591"/>
            <ac:spMk id="337" creationId="{D8C548CE-8448-46AF-B8BE-B1402BE805A5}"/>
          </ac:spMkLst>
        </pc:spChg>
        <pc:grpChg chg="del">
          <ac:chgData name="Hussein Issa" userId="a387d470-e028-4e95-a494-e480de50f25d" providerId="ADAL" clId="{56AAA8D1-2DD6-4E23-A67A-73364664546F}" dt="2022-08-02T16:27:16.055" v="693" actId="21"/>
          <ac:grpSpMkLst>
            <pc:docMk/>
            <pc:sldMk cId="1312742157" sldId="591"/>
            <ac:grpSpMk id="2" creationId="{00000000-0000-0000-0000-000000000000}"/>
          </ac:grpSpMkLst>
        </pc:grpChg>
        <pc:grpChg chg="del">
          <ac:chgData name="Hussein Issa" userId="a387d470-e028-4e95-a494-e480de50f25d" providerId="ADAL" clId="{56AAA8D1-2DD6-4E23-A67A-73364664546F}" dt="2022-08-02T16:27:16.055" v="693" actId="21"/>
          <ac:grpSpMkLst>
            <pc:docMk/>
            <pc:sldMk cId="1312742157" sldId="591"/>
            <ac:grpSpMk id="3" creationId="{00000000-0000-0000-0000-000000000000}"/>
          </ac:grpSpMkLst>
        </pc:grpChg>
        <pc:grpChg chg="del">
          <ac:chgData name="Hussein Issa" userId="a387d470-e028-4e95-a494-e480de50f25d" providerId="ADAL" clId="{56AAA8D1-2DD6-4E23-A67A-73364664546F}" dt="2022-08-02T16:27:16.055" v="693" actId="21"/>
          <ac:grpSpMkLst>
            <pc:docMk/>
            <pc:sldMk cId="1312742157" sldId="591"/>
            <ac:grpSpMk id="4" creationId="{00000000-0000-0000-0000-000000000000}"/>
          </ac:grpSpMkLst>
        </pc:grpChg>
        <pc:grpChg chg="del">
          <ac:chgData name="Hussein Issa" userId="a387d470-e028-4e95-a494-e480de50f25d" providerId="ADAL" clId="{56AAA8D1-2DD6-4E23-A67A-73364664546F}" dt="2022-08-02T16:27:16.055" v="693" actId="21"/>
          <ac:grpSpMkLst>
            <pc:docMk/>
            <pc:sldMk cId="1312742157" sldId="591"/>
            <ac:grpSpMk id="5" creationId="{00000000-0000-0000-0000-000000000000}"/>
          </ac:grpSpMkLst>
        </pc:grpChg>
        <pc:grpChg chg="del">
          <ac:chgData name="Hussein Issa" userId="a387d470-e028-4e95-a494-e480de50f25d" providerId="ADAL" clId="{56AAA8D1-2DD6-4E23-A67A-73364664546F}" dt="2022-08-02T16:27:16.055" v="693" actId="21"/>
          <ac:grpSpMkLst>
            <pc:docMk/>
            <pc:sldMk cId="1312742157" sldId="591"/>
            <ac:grpSpMk id="10" creationId="{00000000-0000-0000-0000-000000000000}"/>
          </ac:grpSpMkLst>
        </pc:grpChg>
        <pc:grpChg chg="del">
          <ac:chgData name="Hussein Issa" userId="a387d470-e028-4e95-a494-e480de50f25d" providerId="ADAL" clId="{56AAA8D1-2DD6-4E23-A67A-73364664546F}" dt="2022-08-02T16:27:16.055" v="693" actId="21"/>
          <ac:grpSpMkLst>
            <pc:docMk/>
            <pc:sldMk cId="1312742157" sldId="591"/>
            <ac:grpSpMk id="218" creationId="{00000000-0000-0000-0000-000000000000}"/>
          </ac:grpSpMkLst>
        </pc:grpChg>
        <pc:grpChg chg="del">
          <ac:chgData name="Hussein Issa" userId="a387d470-e028-4e95-a494-e480de50f25d" providerId="ADAL" clId="{56AAA8D1-2DD6-4E23-A67A-73364664546F}" dt="2022-08-02T16:27:16.055" v="693" actId="21"/>
          <ac:grpSpMkLst>
            <pc:docMk/>
            <pc:sldMk cId="1312742157" sldId="591"/>
            <ac:grpSpMk id="307" creationId="{E8D5E0E2-4AAE-484A-B86F-77379A204DBC}"/>
          </ac:grpSpMkLst>
        </pc:grpChg>
        <pc:grpChg chg="del">
          <ac:chgData name="Hussein Issa" userId="a387d470-e028-4e95-a494-e480de50f25d" providerId="ADAL" clId="{56AAA8D1-2DD6-4E23-A67A-73364664546F}" dt="2022-08-02T16:27:16.055" v="693" actId="21"/>
          <ac:grpSpMkLst>
            <pc:docMk/>
            <pc:sldMk cId="1312742157" sldId="591"/>
            <ac:grpSpMk id="326" creationId="{3CAF9784-DE50-4920-81F5-A3952A69E3DB}"/>
          </ac:grpSpMkLst>
        </pc:grpChg>
        <pc:grpChg chg="del">
          <ac:chgData name="Hussein Issa" userId="a387d470-e028-4e95-a494-e480de50f25d" providerId="ADAL" clId="{56AAA8D1-2DD6-4E23-A67A-73364664546F}" dt="2022-08-02T16:27:16.055" v="693" actId="21"/>
          <ac:grpSpMkLst>
            <pc:docMk/>
            <pc:sldMk cId="1312742157" sldId="591"/>
            <ac:grpSpMk id="330" creationId="{E1A684F7-D940-41C3-906D-DD56D4931C8F}"/>
          </ac:grpSpMkLst>
        </pc:grpChg>
        <pc:grpChg chg="del">
          <ac:chgData name="Hussein Issa" userId="a387d470-e028-4e95-a494-e480de50f25d" providerId="ADAL" clId="{56AAA8D1-2DD6-4E23-A67A-73364664546F}" dt="2022-08-02T16:27:16.055" v="693" actId="21"/>
          <ac:grpSpMkLst>
            <pc:docMk/>
            <pc:sldMk cId="1312742157" sldId="591"/>
            <ac:grpSpMk id="334" creationId="{A3B97A62-7671-40FA-8C5D-30924878BC27}"/>
          </ac:grpSpMkLst>
        </pc:grpChg>
        <pc:picChg chg="add mod">
          <ac:chgData name="Hussein Issa" userId="a387d470-e028-4e95-a494-e480de50f25d" providerId="ADAL" clId="{56AAA8D1-2DD6-4E23-A67A-73364664546F}" dt="2022-08-02T16:27:25.575" v="696" actId="1076"/>
          <ac:picMkLst>
            <pc:docMk/>
            <pc:sldMk cId="1312742157" sldId="591"/>
            <ac:picMk id="6" creationId="{784CB695-008E-6997-9266-82AD575961F9}"/>
          </ac:picMkLst>
        </pc:picChg>
      </pc:sldChg>
      <pc:sldChg chg="addSp delSp modSp add mod modAnim">
        <pc:chgData name="Hussein Issa" userId="a387d470-e028-4e95-a494-e480de50f25d" providerId="ADAL" clId="{56AAA8D1-2DD6-4E23-A67A-73364664546F}" dt="2022-08-02T16:28:19.971" v="704" actId="1076"/>
        <pc:sldMkLst>
          <pc:docMk/>
          <pc:sldMk cId="2004805602" sldId="592"/>
        </pc:sldMkLst>
        <pc:spChg chg="del">
          <ac:chgData name="Hussein Issa" userId="a387d470-e028-4e95-a494-e480de50f25d" providerId="ADAL" clId="{56AAA8D1-2DD6-4E23-A67A-73364664546F}" dt="2022-08-02T16:28:02.737" v="699" actId="21"/>
          <ac:spMkLst>
            <pc:docMk/>
            <pc:sldMk cId="2004805602" sldId="592"/>
            <ac:spMk id="30"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31"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32"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33"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34"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35"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36"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37"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38"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47"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48"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49"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50"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51"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63"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64"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65"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66"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67"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68"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69"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70" creationId="{00000000-0000-0000-0000-000000000000}"/>
          </ac:spMkLst>
        </pc:spChg>
        <pc:spChg chg="del">
          <ac:chgData name="Hussein Issa" userId="a387d470-e028-4e95-a494-e480de50f25d" providerId="ADAL" clId="{56AAA8D1-2DD6-4E23-A67A-73364664546F}" dt="2022-08-02T16:28:02.737" v="699" actId="21"/>
          <ac:spMkLst>
            <pc:docMk/>
            <pc:sldMk cId="2004805602" sldId="592"/>
            <ac:spMk id="72" creationId="{95CA5390-EAD3-40A5-BF6F-C69AB99948CD}"/>
          </ac:spMkLst>
        </pc:spChg>
        <pc:spChg chg="del">
          <ac:chgData name="Hussein Issa" userId="a387d470-e028-4e95-a494-e480de50f25d" providerId="ADAL" clId="{56AAA8D1-2DD6-4E23-A67A-73364664546F}" dt="2022-08-02T16:28:02.737" v="699" actId="21"/>
          <ac:spMkLst>
            <pc:docMk/>
            <pc:sldMk cId="2004805602" sldId="592"/>
            <ac:spMk id="74" creationId="{488018C4-6FF6-4293-A549-1C728007E243}"/>
          </ac:spMkLst>
        </pc:spChg>
        <pc:spChg chg="del">
          <ac:chgData name="Hussein Issa" userId="a387d470-e028-4e95-a494-e480de50f25d" providerId="ADAL" clId="{56AAA8D1-2DD6-4E23-A67A-73364664546F}" dt="2022-08-02T16:28:02.737" v="699" actId="21"/>
          <ac:spMkLst>
            <pc:docMk/>
            <pc:sldMk cId="2004805602" sldId="592"/>
            <ac:spMk id="75" creationId="{04FA68E0-F07D-4579-8343-786D6D9D8FEC}"/>
          </ac:spMkLst>
        </pc:spChg>
        <pc:spChg chg="del">
          <ac:chgData name="Hussein Issa" userId="a387d470-e028-4e95-a494-e480de50f25d" providerId="ADAL" clId="{56AAA8D1-2DD6-4E23-A67A-73364664546F}" dt="2022-08-02T16:28:02.737" v="699" actId="21"/>
          <ac:spMkLst>
            <pc:docMk/>
            <pc:sldMk cId="2004805602" sldId="592"/>
            <ac:spMk id="79" creationId="{D4B14DAB-4354-478C-AACB-08B863F006DE}"/>
          </ac:spMkLst>
        </pc:spChg>
        <pc:spChg chg="del">
          <ac:chgData name="Hussein Issa" userId="a387d470-e028-4e95-a494-e480de50f25d" providerId="ADAL" clId="{56AAA8D1-2DD6-4E23-A67A-73364664546F}" dt="2022-08-02T16:28:02.737" v="699" actId="21"/>
          <ac:spMkLst>
            <pc:docMk/>
            <pc:sldMk cId="2004805602" sldId="592"/>
            <ac:spMk id="96" creationId="{61012DD5-0B3A-4B86-A0D2-7DEA9C71DF48}"/>
          </ac:spMkLst>
        </pc:spChg>
        <pc:spChg chg="del">
          <ac:chgData name="Hussein Issa" userId="a387d470-e028-4e95-a494-e480de50f25d" providerId="ADAL" clId="{56AAA8D1-2DD6-4E23-A67A-73364664546F}" dt="2022-08-02T16:28:02.737" v="699" actId="21"/>
          <ac:spMkLst>
            <pc:docMk/>
            <pc:sldMk cId="2004805602" sldId="592"/>
            <ac:spMk id="97" creationId="{71FA96A1-2708-4C9D-AA20-50C150A69044}"/>
          </ac:spMkLst>
        </pc:spChg>
        <pc:spChg chg="del">
          <ac:chgData name="Hussein Issa" userId="a387d470-e028-4e95-a494-e480de50f25d" providerId="ADAL" clId="{56AAA8D1-2DD6-4E23-A67A-73364664546F}" dt="2022-08-02T16:28:02.737" v="699" actId="21"/>
          <ac:spMkLst>
            <pc:docMk/>
            <pc:sldMk cId="2004805602" sldId="592"/>
            <ac:spMk id="154" creationId="{494CDCF6-E110-4838-B98A-95EC7CE0128B}"/>
          </ac:spMkLst>
        </pc:spChg>
        <pc:grpChg chg="del">
          <ac:chgData name="Hussein Issa" userId="a387d470-e028-4e95-a494-e480de50f25d" providerId="ADAL" clId="{56AAA8D1-2DD6-4E23-A67A-73364664546F}" dt="2022-08-02T16:28:02.737" v="699" actId="21"/>
          <ac:grpSpMkLst>
            <pc:docMk/>
            <pc:sldMk cId="2004805602" sldId="592"/>
            <ac:grpSpMk id="10" creationId="{00000000-0000-0000-0000-000000000000}"/>
          </ac:grpSpMkLst>
        </pc:grpChg>
        <pc:grpChg chg="del">
          <ac:chgData name="Hussein Issa" userId="a387d470-e028-4e95-a494-e480de50f25d" providerId="ADAL" clId="{56AAA8D1-2DD6-4E23-A67A-73364664546F}" dt="2022-08-02T16:28:02.737" v="699" actId="21"/>
          <ac:grpSpMkLst>
            <pc:docMk/>
            <pc:sldMk cId="2004805602" sldId="592"/>
            <ac:grpSpMk id="13" creationId="{00000000-0000-0000-0000-000000000000}"/>
          </ac:grpSpMkLst>
        </pc:grpChg>
        <pc:grpChg chg="del">
          <ac:chgData name="Hussein Issa" userId="a387d470-e028-4e95-a494-e480de50f25d" providerId="ADAL" clId="{56AAA8D1-2DD6-4E23-A67A-73364664546F}" dt="2022-08-02T16:28:02.737" v="699" actId="21"/>
          <ac:grpSpMkLst>
            <pc:docMk/>
            <pc:sldMk cId="2004805602" sldId="592"/>
            <ac:grpSpMk id="20" creationId="{00000000-0000-0000-0000-000000000000}"/>
          </ac:grpSpMkLst>
        </pc:grpChg>
        <pc:grpChg chg="del">
          <ac:chgData name="Hussein Issa" userId="a387d470-e028-4e95-a494-e480de50f25d" providerId="ADAL" clId="{56AAA8D1-2DD6-4E23-A67A-73364664546F}" dt="2022-08-02T16:28:02.737" v="699" actId="21"/>
          <ac:grpSpMkLst>
            <pc:docMk/>
            <pc:sldMk cId="2004805602" sldId="592"/>
            <ac:grpSpMk id="23" creationId="{00000000-0000-0000-0000-000000000000}"/>
          </ac:grpSpMkLst>
        </pc:grpChg>
        <pc:grpChg chg="del">
          <ac:chgData name="Hussein Issa" userId="a387d470-e028-4e95-a494-e480de50f25d" providerId="ADAL" clId="{56AAA8D1-2DD6-4E23-A67A-73364664546F}" dt="2022-08-02T16:28:02.737" v="699" actId="21"/>
          <ac:grpSpMkLst>
            <pc:docMk/>
            <pc:sldMk cId="2004805602" sldId="592"/>
            <ac:grpSpMk id="39" creationId="{00000000-0000-0000-0000-000000000000}"/>
          </ac:grpSpMkLst>
        </pc:grpChg>
        <pc:grpChg chg="del">
          <ac:chgData name="Hussein Issa" userId="a387d470-e028-4e95-a494-e480de50f25d" providerId="ADAL" clId="{56AAA8D1-2DD6-4E23-A67A-73364664546F}" dt="2022-08-02T16:28:02.737" v="699" actId="21"/>
          <ac:grpSpMkLst>
            <pc:docMk/>
            <pc:sldMk cId="2004805602" sldId="592"/>
            <ac:grpSpMk id="52" creationId="{00000000-0000-0000-0000-000000000000}"/>
          </ac:grpSpMkLst>
        </pc:grpChg>
        <pc:grpChg chg="del">
          <ac:chgData name="Hussein Issa" userId="a387d470-e028-4e95-a494-e480de50f25d" providerId="ADAL" clId="{56AAA8D1-2DD6-4E23-A67A-73364664546F}" dt="2022-08-02T16:28:02.737" v="699" actId="21"/>
          <ac:grpSpMkLst>
            <pc:docMk/>
            <pc:sldMk cId="2004805602" sldId="592"/>
            <ac:grpSpMk id="58" creationId="{00000000-0000-0000-0000-000000000000}"/>
          </ac:grpSpMkLst>
        </pc:grpChg>
        <pc:grpChg chg="del">
          <ac:chgData name="Hussein Issa" userId="a387d470-e028-4e95-a494-e480de50f25d" providerId="ADAL" clId="{56AAA8D1-2DD6-4E23-A67A-73364664546F}" dt="2022-08-02T16:28:02.737" v="699" actId="21"/>
          <ac:grpSpMkLst>
            <pc:docMk/>
            <pc:sldMk cId="2004805602" sldId="592"/>
            <ac:grpSpMk id="93" creationId="{06ADE927-2616-44B0-B012-3C620E5A6707}"/>
          </ac:grpSpMkLst>
        </pc:grpChg>
        <pc:grpChg chg="del">
          <ac:chgData name="Hussein Issa" userId="a387d470-e028-4e95-a494-e480de50f25d" providerId="ADAL" clId="{56AAA8D1-2DD6-4E23-A67A-73364664546F}" dt="2022-08-02T16:28:02.737" v="699" actId="21"/>
          <ac:grpSpMkLst>
            <pc:docMk/>
            <pc:sldMk cId="2004805602" sldId="592"/>
            <ac:grpSpMk id="117" creationId="{484CF365-4A7C-4123-8981-9E64A187884B}"/>
          </ac:grpSpMkLst>
        </pc:grpChg>
        <pc:grpChg chg="del">
          <ac:chgData name="Hussein Issa" userId="a387d470-e028-4e95-a494-e480de50f25d" providerId="ADAL" clId="{56AAA8D1-2DD6-4E23-A67A-73364664546F}" dt="2022-08-02T16:28:02.737" v="699" actId="21"/>
          <ac:grpSpMkLst>
            <pc:docMk/>
            <pc:sldMk cId="2004805602" sldId="592"/>
            <ac:grpSpMk id="136" creationId="{44129EA5-D387-4BBC-8E3B-BF41A366B5D6}"/>
          </ac:grpSpMkLst>
        </pc:grpChg>
        <pc:grpChg chg="del">
          <ac:chgData name="Hussein Issa" userId="a387d470-e028-4e95-a494-e480de50f25d" providerId="ADAL" clId="{56AAA8D1-2DD6-4E23-A67A-73364664546F}" dt="2022-08-02T16:28:02.737" v="699" actId="21"/>
          <ac:grpSpMkLst>
            <pc:docMk/>
            <pc:sldMk cId="2004805602" sldId="592"/>
            <ac:grpSpMk id="148" creationId="{F7E4D997-97B0-4E9B-8AE7-F4BDC529A498}"/>
          </ac:grpSpMkLst>
        </pc:grpChg>
        <pc:grpChg chg="del">
          <ac:chgData name="Hussein Issa" userId="a387d470-e028-4e95-a494-e480de50f25d" providerId="ADAL" clId="{56AAA8D1-2DD6-4E23-A67A-73364664546F}" dt="2022-08-02T16:28:02.737" v="699" actId="21"/>
          <ac:grpSpMkLst>
            <pc:docMk/>
            <pc:sldMk cId="2004805602" sldId="592"/>
            <ac:grpSpMk id="151" creationId="{6390A732-AAD7-4313-9DDF-2EA941AD7A58}"/>
          </ac:grpSpMkLst>
        </pc:grpChg>
        <pc:picChg chg="add mod">
          <ac:chgData name="Hussein Issa" userId="a387d470-e028-4e95-a494-e480de50f25d" providerId="ADAL" clId="{56AAA8D1-2DD6-4E23-A67A-73364664546F}" dt="2022-08-02T16:28:19.971" v="704" actId="1076"/>
          <ac:picMkLst>
            <pc:docMk/>
            <pc:sldMk cId="2004805602" sldId="592"/>
            <ac:picMk id="2" creationId="{186B4AFF-134D-258B-7EC9-196A987DDF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6D503CB-3A41-43BA-A20C-8764B5F05A54}" type="datetimeFigureOut">
              <a:rPr lang="en-US" smtClean="0"/>
              <a:t>4/21/2023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CA4217E-AD91-4328-95EF-F4C2C75EFCB5}" type="slidenum">
              <a:rPr lang="en-US" smtClean="0"/>
              <a:t>‹Nº›</a:t>
            </a:fld>
            <a:endParaRPr lang="en-US"/>
          </a:p>
        </p:txBody>
      </p:sp>
    </p:spTree>
    <p:extLst>
      <p:ext uri="{BB962C8B-B14F-4D97-AF65-F5344CB8AC3E}">
        <p14:creationId xmlns:p14="http://schemas.microsoft.com/office/powerpoint/2010/main" val="372739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00D06B-301B-48CA-9B3A-8BB3511C5D80}"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125896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0D37F-13E9-4D02-988D-02888F758F71}" type="slidenum">
              <a:rPr lang="en-US" smtClean="0"/>
              <a:t>9</a:t>
            </a:fld>
            <a:endParaRPr lang="en-US"/>
          </a:p>
        </p:txBody>
      </p:sp>
    </p:spTree>
    <p:extLst>
      <p:ext uri="{BB962C8B-B14F-4D97-AF65-F5344CB8AC3E}">
        <p14:creationId xmlns:p14="http://schemas.microsoft.com/office/powerpoint/2010/main" val="202648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i="1" dirty="0">
                <a:effectLst/>
                <a:latin typeface="Times New Roman" panose="02020603050405020304" pitchFamily="18" charset="0"/>
                <a:ea typeface="DengXian" panose="02010600030101010101" pitchFamily="2" charset="-122"/>
              </a:rPr>
              <a:t>Bytes</a:t>
            </a:r>
            <a:r>
              <a:rPr lang="en-US" sz="1800" dirty="0">
                <a:effectLst/>
                <a:latin typeface="Times New Roman" panose="02020603050405020304" pitchFamily="18" charset="0"/>
                <a:ea typeface="DengXian" panose="02010600030101010101" pitchFamily="2" charset="-122"/>
              </a:rPr>
              <a:t>, which consists of various elementary particles of a specific module.</a:t>
            </a:r>
          </a:p>
          <a:p>
            <a:r>
              <a:rPr lang="en-US" sz="1800" dirty="0">
                <a:effectLst/>
                <a:latin typeface="Times New Roman" panose="02020603050405020304" pitchFamily="18" charset="0"/>
                <a:ea typeface="DengXian" panose="02010600030101010101" pitchFamily="2" charset="-122"/>
              </a:rPr>
              <a:t>win a </a:t>
            </a:r>
            <a:r>
              <a:rPr lang="en-US" sz="1800" i="1" dirty="0">
                <a:effectLst/>
                <a:latin typeface="Times New Roman" panose="02020603050405020304" pitchFamily="18" charset="0"/>
                <a:ea typeface="DengXian" panose="02010600030101010101" pitchFamily="2" charset="-122"/>
              </a:rPr>
              <a:t>Badge</a:t>
            </a:r>
            <a:r>
              <a:rPr lang="en-US" sz="1800" dirty="0">
                <a:effectLst/>
                <a:latin typeface="Times New Roman" panose="02020603050405020304" pitchFamily="18" charset="0"/>
                <a:ea typeface="DengXian" panose="02010600030101010101" pitchFamily="2" charset="-122"/>
              </a:rPr>
              <a:t> once they complete all the required content for a certain module.</a:t>
            </a:r>
          </a:p>
          <a:p>
            <a:r>
              <a:rPr lang="en-US" sz="1800" dirty="0">
                <a:effectLst/>
                <a:latin typeface="Times New Roman" panose="02020603050405020304" pitchFamily="18" charset="0"/>
                <a:ea typeface="DengXian" panose="02010600030101010101" pitchFamily="2" charset="-122"/>
              </a:rPr>
              <a:t>Once enough Badges are earned, students can gain </a:t>
            </a:r>
            <a:r>
              <a:rPr lang="en-US" sz="1800" i="1" dirty="0">
                <a:effectLst/>
                <a:latin typeface="Times New Roman" panose="02020603050405020304" pitchFamily="18" charset="0"/>
                <a:ea typeface="DengXian" panose="02010600030101010101" pitchFamily="2" charset="-122"/>
              </a:rPr>
              <a:t>Course Credits (in the pilot cases described below, every five modules were equivalent to a 1-credit course)</a:t>
            </a:r>
            <a:r>
              <a:rPr lang="en-US" sz="1800" dirty="0">
                <a:effectLst/>
                <a:latin typeface="Times New Roman" panose="02020603050405020304" pitchFamily="18" charset="0"/>
                <a:ea typeface="DengXian" panose="02010600030101010101" pitchFamily="2" charset="-122"/>
              </a:rPr>
              <a:t>, then </a:t>
            </a:r>
            <a:r>
              <a:rPr lang="en-US" sz="1800" i="1" dirty="0">
                <a:effectLst/>
                <a:latin typeface="Times New Roman" panose="02020603050405020304" pitchFamily="18" charset="0"/>
                <a:ea typeface="DengXian" panose="02010600030101010101" pitchFamily="2" charset="-122"/>
              </a:rPr>
              <a:t>Certificates</a:t>
            </a:r>
            <a:r>
              <a:rPr lang="en-US" sz="1800" dirty="0">
                <a:effectLst/>
                <a:latin typeface="Times New Roman" panose="02020603050405020304" pitchFamily="18" charset="0"/>
                <a:ea typeface="DengXian" panose="02010600030101010101" pitchFamily="2" charset="-122"/>
              </a:rPr>
              <a:t>, and ultimately a </a:t>
            </a:r>
            <a:r>
              <a:rPr lang="en-US" sz="1800" i="1" dirty="0">
                <a:effectLst/>
                <a:latin typeface="Times New Roman" panose="02020603050405020304" pitchFamily="18" charset="0"/>
                <a:ea typeface="DengXian" panose="02010600030101010101" pitchFamily="2" charset="-122"/>
              </a:rPr>
              <a:t>Degree</a:t>
            </a:r>
            <a:r>
              <a:rPr lang="en-US" sz="1800" dirty="0">
                <a:effectLst/>
                <a:latin typeface="Times New Roman" panose="02020603050405020304" pitchFamily="18" charset="0"/>
                <a:ea typeface="DengXian" panose="02010600030101010101" pitchFamily="2" charset="-122"/>
              </a:rPr>
              <a:t>.</a:t>
            </a:r>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420806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DengXian" panose="02010600030101010101" pitchFamily="2" charset="-122"/>
                <a:cs typeface="Arial" panose="020B0604020202020204" pitchFamily="34" charset="0"/>
              </a:rPr>
              <a:t>BotVisor:</a:t>
            </a:r>
            <a:r>
              <a:rPr lang="en-US" sz="1800" dirty="0">
                <a:effectLst/>
                <a:latin typeface="Times New Roman" panose="02020603050405020304" pitchFamily="18" charset="0"/>
                <a:ea typeface="DengXian" panose="02010600030101010101" pitchFamily="2" charset="-122"/>
                <a:cs typeface="Arial" panose="020B0604020202020204" pitchFamily="34" charset="0"/>
              </a:rPr>
              <a:t> This component functions as an AI-based recommender system that takes on the role of a robotic advisor. It intelligently suggests content specialized for each student. BotVisor considers students' background, work experiences, learning preferences, and future career goals to intelligently recommend appropriate learning modules for the students to select from. Additionally, BotVisor also takes into consideration instructor input and adjusts the recommended modules accordingly.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r>
              <a:rPr lang="en-US" sz="1800" b="1" dirty="0">
                <a:effectLst/>
                <a:latin typeface="Times New Roman" panose="02020603050405020304" pitchFamily="18" charset="0"/>
                <a:ea typeface="DengXian" panose="02010600030101010101" pitchFamily="2" charset="-122"/>
              </a:rPr>
              <a:t>Building the customized courses:</a:t>
            </a:r>
            <a:r>
              <a:rPr lang="en-US" sz="1800" dirty="0">
                <a:effectLst/>
                <a:latin typeface="Times New Roman" panose="02020603050405020304" pitchFamily="18" charset="0"/>
                <a:ea typeface="DengXian" panose="02010600030101010101" pitchFamily="2" charset="-122"/>
              </a:rPr>
              <a:t> Students can register for courses and select modules via their web browser. </a:t>
            </a:r>
          </a:p>
          <a:p>
            <a:r>
              <a:rPr lang="en-US" sz="1800" b="1" dirty="0">
                <a:effectLst/>
                <a:latin typeface="Times New Roman" panose="02020603050405020304" pitchFamily="18" charset="0"/>
                <a:ea typeface="DengXian" panose="02010600030101010101" pitchFamily="2" charset="-122"/>
              </a:rPr>
              <a:t>Content delivery:</a:t>
            </a:r>
            <a:r>
              <a:rPr lang="en-US" sz="1800" dirty="0">
                <a:effectLst/>
                <a:latin typeface="Times New Roman" panose="02020603050405020304" pitchFamily="18" charset="0"/>
                <a:ea typeface="DengXian" panose="02010600030101010101" pitchFamily="2" charset="-122"/>
              </a:rPr>
              <a:t> The learning platform provides a dynamic learning experience with a self-paced approach. Students can access content using any electronic device, and they can take the course modules whenever and wherever they prefer as long as they have access to the internet.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DengXian" panose="02010600030101010101" pitchFamily="2" charset="-122"/>
                <a:cs typeface="Arial" panose="020B0604020202020204" pitchFamily="34" charset="0"/>
              </a:rPr>
              <a:t>Assessment:</a:t>
            </a:r>
            <a:r>
              <a:rPr lang="en-US" sz="1800" dirty="0">
                <a:effectLst/>
                <a:latin typeface="Times New Roman" panose="02020603050405020304" pitchFamily="18" charset="0"/>
                <a:ea typeface="DengXian" panose="02010600030101010101" pitchFamily="2" charset="-122"/>
                <a:cs typeface="Arial" panose="020B0604020202020204" pitchFamily="34" charset="0"/>
              </a:rPr>
              <a:t> Each module ends with an electronic, automatically graded quiz. Students can see their results immediately and retake the assessment if needed. The instructor can also see the quiz results and monitor students' performance. Upon successful completion of several modules, a student can earn course credit(s), which count towards certificates and formal college degrees.</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r>
              <a:rPr lang="en-US" sz="1800" b="1" dirty="0">
                <a:effectLst/>
                <a:latin typeface="Times New Roman" panose="02020603050405020304" pitchFamily="18" charset="0"/>
                <a:ea typeface="DengXian" panose="02010600030101010101" pitchFamily="2" charset="-122"/>
              </a:rPr>
              <a:t>LENA), </a:t>
            </a:r>
            <a:r>
              <a:rPr lang="en-US" sz="1800" dirty="0">
                <a:effectLst/>
                <a:latin typeface="Times New Roman" panose="02020603050405020304" pitchFamily="18" charset="0"/>
                <a:ea typeface="DengXian" panose="02010600030101010101" pitchFamily="2" charset="-122"/>
              </a:rPr>
              <a:t>evaluates students' performance and conducts prescriptive analytics about future learning orientations. LENA provides students with a personalized learning report to summarize their academic progress and suggest potential areas of improvement. </a:t>
            </a:r>
          </a:p>
          <a:p>
            <a:r>
              <a:rPr lang="en-US" sz="1800" b="1" dirty="0">
                <a:effectLst/>
                <a:latin typeface="Times New Roman" panose="02020603050405020304" pitchFamily="18" charset="0"/>
                <a:ea typeface="DengXian" panose="02010600030101010101" pitchFamily="2" charset="-122"/>
              </a:rPr>
              <a:t>24/7 Support:</a:t>
            </a:r>
            <a:r>
              <a:rPr lang="en-US" sz="1800" dirty="0">
                <a:effectLst/>
                <a:latin typeface="Times New Roman" panose="02020603050405020304" pitchFamily="18" charset="0"/>
                <a:ea typeface="DengXian" panose="02010600030101010101" pitchFamily="2" charset="-122"/>
              </a:rPr>
              <a:t> An AI-based chatbot is available 24/7 to respond to frequently asked questions. </a:t>
            </a:r>
          </a:p>
          <a:p>
            <a:r>
              <a:rPr lang="en-US" sz="1800" b="1" dirty="0">
                <a:effectLst/>
                <a:latin typeface="Times New Roman" panose="02020603050405020304" pitchFamily="18" charset="0"/>
                <a:ea typeface="DengXian" panose="02010600030101010101" pitchFamily="2" charset="-122"/>
              </a:rPr>
              <a:t>Grading:</a:t>
            </a:r>
            <a:r>
              <a:rPr lang="en-US" sz="1800" dirty="0">
                <a:effectLst/>
                <a:latin typeface="Times New Roman" panose="02020603050405020304" pitchFamily="18" charset="0"/>
                <a:ea typeface="DengXian" panose="02010600030101010101" pitchFamily="2" charset="-122"/>
              </a:rPr>
              <a:t> For each module, students are graded based on their performance on the associated quiz. The collective modules that would constitute a credit-baring course would be their cumulative grade.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DengXian" panose="02010600030101010101" pitchFamily="2" charset="-122"/>
                <a:cs typeface="Arial" panose="020B0604020202020204" pitchFamily="34" charset="0"/>
              </a:rPr>
              <a:t>Feedback:</a:t>
            </a:r>
            <a:r>
              <a:rPr lang="en-US" sz="1800" dirty="0">
                <a:effectLst/>
                <a:latin typeface="Times New Roman" panose="02020603050405020304" pitchFamily="18" charset="0"/>
                <a:ea typeface="DengXian" panose="02010600030101010101" pitchFamily="2" charset="-122"/>
                <a:cs typeface="Arial" panose="020B0604020202020204" pitchFamily="34" charset="0"/>
              </a:rPr>
              <a:t> User feedback is continuously collected to improve and enhance SWAM. Students provide feedback regarding existing module contents and future interesting topics. Instructor feedback is also used to determine model feature improvement and further development.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78864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0D37F-13E9-4D02-988D-02888F758F71}" type="slidenum">
              <a:rPr lang="en-US" smtClean="0"/>
              <a:t>14</a:t>
            </a:fld>
            <a:endParaRPr lang="en-US"/>
          </a:p>
        </p:txBody>
      </p:sp>
    </p:spTree>
    <p:extLst>
      <p:ext uri="{BB962C8B-B14F-4D97-AF65-F5344CB8AC3E}">
        <p14:creationId xmlns:p14="http://schemas.microsoft.com/office/powerpoint/2010/main" val="28937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0D37F-13E9-4D02-988D-02888F758F71}" type="slidenum">
              <a:rPr lang="en-US" smtClean="0"/>
              <a:t>15</a:t>
            </a:fld>
            <a:endParaRPr lang="en-US"/>
          </a:p>
        </p:txBody>
      </p:sp>
    </p:spTree>
    <p:extLst>
      <p:ext uri="{BB962C8B-B14F-4D97-AF65-F5344CB8AC3E}">
        <p14:creationId xmlns:p14="http://schemas.microsoft.com/office/powerpoint/2010/main" val="52844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0D37F-13E9-4D02-988D-02888F758F71}" type="slidenum">
              <a:rPr lang="en-US" smtClean="0"/>
              <a:t>16</a:t>
            </a:fld>
            <a:endParaRPr lang="en-US"/>
          </a:p>
        </p:txBody>
      </p:sp>
    </p:spTree>
    <p:extLst>
      <p:ext uri="{BB962C8B-B14F-4D97-AF65-F5344CB8AC3E}">
        <p14:creationId xmlns:p14="http://schemas.microsoft.com/office/powerpoint/2010/main" val="3096653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1999" cy="6857999"/>
          </a:xfrm>
          <a:prstGeom prst="rect">
            <a:avLst/>
          </a:prstGeom>
        </p:spPr>
      </p:pic>
      <p:sp>
        <p:nvSpPr>
          <p:cNvPr id="4098" name="Rectangle 2"/>
          <p:cNvSpPr>
            <a:spLocks noGrp="1" noChangeArrowheads="1"/>
          </p:cNvSpPr>
          <p:nvPr>
            <p:ph type="ctrTitle"/>
          </p:nvPr>
        </p:nvSpPr>
        <p:spPr>
          <a:xfrm>
            <a:off x="914400" y="2130438"/>
            <a:ext cx="10363200" cy="1470025"/>
          </a:xfrm>
        </p:spPr>
        <p:txBody>
          <a:bodyPr/>
          <a:lstStyle>
            <a:lvl1pPr algn="ctr">
              <a:defRPr sz="4000">
                <a:solidFill>
                  <a:schemeClr val="bg1"/>
                </a:solidFill>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1828800" y="4572000"/>
            <a:ext cx="8534400" cy="1752600"/>
          </a:xfrm>
        </p:spPr>
        <p:txBody>
          <a:bodyPr/>
          <a:lstStyle>
            <a:lvl1pPr marL="0" indent="0" algn="ctr">
              <a:buFontTx/>
              <a:buNone/>
              <a:defRPr sz="2800" b="1">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216971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117" y="638175"/>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803101" y="63817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7117" y="1792860"/>
            <a:ext cx="4011084"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6" name="Footer Placeholder 2"/>
          <p:cNvSpPr>
            <a:spLocks noGrp="1"/>
          </p:cNvSpPr>
          <p:nvPr>
            <p:ph type="ftr" sz="quarter" idx="3"/>
          </p:nvPr>
        </p:nvSpPr>
        <p:spPr>
          <a:xfrm>
            <a:off x="40991" y="6483923"/>
            <a:ext cx="4063999" cy="365125"/>
          </a:xfrm>
          <a:prstGeom prst="rect">
            <a:avLst/>
          </a:prstGeom>
        </p:spPr>
        <p:txBody>
          <a:bodyPr vert="horz" lIns="91440" tIns="45720" rIns="91440" bIns="45720" rtlCol="0" anchor="ctr"/>
          <a:lstStyle>
            <a:lvl1pPr algn="l">
              <a:defRPr sz="75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p>
        </p:txBody>
      </p:sp>
      <p:sp>
        <p:nvSpPr>
          <p:cNvPr id="7" name="Slide Number Placeholder 6"/>
          <p:cNvSpPr>
            <a:spLocks noGrp="1" noChangeArrowheads="1"/>
          </p:cNvSpPr>
          <p:nvPr>
            <p:ph type="sldNum" sz="quarter" idx="4"/>
          </p:nvPr>
        </p:nvSpPr>
        <p:spPr bwMode="auto">
          <a:xfrm>
            <a:off x="8737600" y="6498793"/>
            <a:ext cx="311884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50">
                <a:solidFill>
                  <a:schemeClr val="tx1"/>
                </a:solidFill>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EBD1D9-5599-4FAB-850F-2B16BF77886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Date Placeholder 1"/>
          <p:cNvSpPr txBox="1">
            <a:spLocks/>
          </p:cNvSpPr>
          <p:nvPr/>
        </p:nvSpPr>
        <p:spPr>
          <a:xfrm>
            <a:off x="4841184" y="6485965"/>
            <a:ext cx="2474025" cy="381000"/>
          </a:xfrm>
          <a:prstGeom prst="rect">
            <a:avLst/>
          </a:prstGeom>
        </p:spPr>
        <p:txBody>
          <a:bodyPr vert="horz" lIns="68580" tIns="34290" rIns="68580" bIns="34290" rtlCol="0" anchor="ctr"/>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100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6" name="Footer Placeholder 2"/>
          <p:cNvSpPr>
            <a:spLocks noGrp="1"/>
          </p:cNvSpPr>
          <p:nvPr>
            <p:ph type="ftr" sz="quarter" idx="3"/>
          </p:nvPr>
        </p:nvSpPr>
        <p:spPr>
          <a:xfrm>
            <a:off x="40991" y="6483923"/>
            <a:ext cx="4063999" cy="365125"/>
          </a:xfrm>
          <a:prstGeom prst="rect">
            <a:avLst/>
          </a:prstGeom>
        </p:spPr>
        <p:txBody>
          <a:bodyPr vert="horz" lIns="91440" tIns="45720" rIns="91440" bIns="45720" rtlCol="0" anchor="ctr"/>
          <a:lstStyle>
            <a:lvl1pPr algn="l">
              <a:defRPr sz="75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p>
        </p:txBody>
      </p:sp>
      <p:sp>
        <p:nvSpPr>
          <p:cNvPr id="7" name="Slide Number Placeholder 6"/>
          <p:cNvSpPr>
            <a:spLocks noGrp="1" noChangeArrowheads="1"/>
          </p:cNvSpPr>
          <p:nvPr>
            <p:ph type="sldNum" sz="quarter" idx="4"/>
          </p:nvPr>
        </p:nvSpPr>
        <p:spPr bwMode="auto">
          <a:xfrm>
            <a:off x="8737600" y="6498793"/>
            <a:ext cx="311884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50">
                <a:solidFill>
                  <a:schemeClr val="tx1"/>
                </a:solidFill>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EBD1D9-5599-4FAB-850F-2B16BF77886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Date Placeholder 1"/>
          <p:cNvSpPr txBox="1">
            <a:spLocks/>
          </p:cNvSpPr>
          <p:nvPr/>
        </p:nvSpPr>
        <p:spPr>
          <a:xfrm>
            <a:off x="4841184" y="6485965"/>
            <a:ext cx="2474025" cy="381000"/>
          </a:xfrm>
          <a:prstGeom prst="rect">
            <a:avLst/>
          </a:prstGeom>
        </p:spPr>
        <p:txBody>
          <a:bodyPr vert="horz" lIns="68580" tIns="34290" rIns="68580" bIns="34290" rtlCol="0" anchor="ctr"/>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2227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737600" y="6489828"/>
            <a:ext cx="3454400" cy="368172"/>
          </a:xfrm>
          <a:prstGeom prst="rect">
            <a:avLst/>
          </a:prstGeom>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EBD1D9-5599-4FAB-850F-2B16BF77886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5281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80264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737600" y="6489828"/>
            <a:ext cx="3454400" cy="368172"/>
          </a:xfrm>
          <a:prstGeom prst="rect">
            <a:avLst/>
          </a:prstGeom>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EBD1D9-5599-4FAB-850F-2B16BF77886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8348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2310267" y="2314133"/>
            <a:ext cx="6592400" cy="860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a:t>Click to edit Master title style</a:t>
            </a:r>
            <a:endParaRPr/>
          </a:p>
        </p:txBody>
      </p:sp>
      <p:sp>
        <p:nvSpPr>
          <p:cNvPr id="684" name="Shape 684"/>
          <p:cNvSpPr txBox="1">
            <a:spLocks noGrp="1"/>
          </p:cNvSpPr>
          <p:nvPr>
            <p:ph type="body" idx="1"/>
          </p:nvPr>
        </p:nvSpPr>
        <p:spPr>
          <a:xfrm>
            <a:off x="2312000" y="3219280"/>
            <a:ext cx="3556400" cy="3551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a:t>Click to edit Master text styles</a:t>
            </a:r>
          </a:p>
        </p:txBody>
      </p:sp>
      <p:sp>
        <p:nvSpPr>
          <p:cNvPr id="685" name="Shape 685"/>
          <p:cNvSpPr txBox="1">
            <a:spLocks noGrp="1"/>
          </p:cNvSpPr>
          <p:nvPr>
            <p:ph type="body" idx="2"/>
          </p:nvPr>
        </p:nvSpPr>
        <p:spPr>
          <a:xfrm>
            <a:off x="6082783" y="3219280"/>
            <a:ext cx="3556400" cy="3551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a:t>Click to edit Master text styles</a:t>
            </a:r>
          </a:p>
        </p:txBody>
      </p:sp>
    </p:spTree>
    <p:extLst>
      <p:ext uri="{BB962C8B-B14F-4D97-AF65-F5344CB8AC3E}">
        <p14:creationId xmlns:p14="http://schemas.microsoft.com/office/powerpoint/2010/main" val="3029565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852"/>
        <p:cNvGrpSpPr/>
        <p:nvPr/>
      </p:nvGrpSpPr>
      <p:grpSpPr>
        <a:xfrm>
          <a:off x="0" y="0"/>
          <a:ext cx="0" cy="0"/>
          <a:chOff x="0" y="0"/>
          <a:chExt cx="0" cy="0"/>
        </a:xfrm>
      </p:grpSpPr>
      <p:sp>
        <p:nvSpPr>
          <p:cNvPr id="853" name="Shape 853"/>
          <p:cNvSpPr txBox="1">
            <a:spLocks noGrp="1"/>
          </p:cNvSpPr>
          <p:nvPr>
            <p:ph type="title"/>
          </p:nvPr>
        </p:nvSpPr>
        <p:spPr>
          <a:xfrm>
            <a:off x="2310267" y="2314133"/>
            <a:ext cx="6592400" cy="860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a:t>Click to edit Master title style</a:t>
            </a:r>
            <a:endParaRPr/>
          </a:p>
        </p:txBody>
      </p:sp>
      <p:sp>
        <p:nvSpPr>
          <p:cNvPr id="854" name="Shape 854"/>
          <p:cNvSpPr txBox="1">
            <a:spLocks noGrp="1"/>
          </p:cNvSpPr>
          <p:nvPr>
            <p:ph type="body" idx="1"/>
          </p:nvPr>
        </p:nvSpPr>
        <p:spPr>
          <a:xfrm>
            <a:off x="2310267" y="3174547"/>
            <a:ext cx="2902400" cy="33931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Click to edit Master text styles</a:t>
            </a:r>
          </a:p>
        </p:txBody>
      </p:sp>
      <p:sp>
        <p:nvSpPr>
          <p:cNvPr id="855" name="Shape 855"/>
          <p:cNvSpPr txBox="1">
            <a:spLocks noGrp="1"/>
          </p:cNvSpPr>
          <p:nvPr>
            <p:ph type="body" idx="2"/>
          </p:nvPr>
        </p:nvSpPr>
        <p:spPr>
          <a:xfrm>
            <a:off x="5361296" y="3174547"/>
            <a:ext cx="2902400" cy="33931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Click to edit Master text styles</a:t>
            </a:r>
          </a:p>
        </p:txBody>
      </p:sp>
      <p:sp>
        <p:nvSpPr>
          <p:cNvPr id="856" name="Shape 856"/>
          <p:cNvSpPr txBox="1">
            <a:spLocks noGrp="1"/>
          </p:cNvSpPr>
          <p:nvPr>
            <p:ph type="body" idx="3"/>
          </p:nvPr>
        </p:nvSpPr>
        <p:spPr>
          <a:xfrm>
            <a:off x="8412325" y="3174547"/>
            <a:ext cx="2902400" cy="33931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Click to edit Master text styles</a:t>
            </a:r>
          </a:p>
        </p:txBody>
      </p:sp>
    </p:spTree>
    <p:extLst>
      <p:ext uri="{BB962C8B-B14F-4D97-AF65-F5344CB8AC3E}">
        <p14:creationId xmlns:p14="http://schemas.microsoft.com/office/powerpoint/2010/main" val="2435003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47" b="0" i="0">
                <a:solidFill>
                  <a:srgbClr val="010202"/>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55776" y="1597453"/>
            <a:ext cx="3563697" cy="325923"/>
          </a:xfrm>
          <a:prstGeom prst="rect">
            <a:avLst/>
          </a:prstGeom>
        </p:spPr>
        <p:txBody>
          <a:bodyPr wrap="square" lIns="0" tIns="0" rIns="0" bIns="0">
            <a:spAutoFit/>
          </a:bodyPr>
          <a:lstStyle>
            <a:lvl1pPr>
              <a:defRPr sz="2118" b="0" i="0">
                <a:solidFill>
                  <a:srgbClr val="010202"/>
                </a:solidFill>
                <a:latin typeface="Times New Roman"/>
                <a:cs typeface="Times New Roman"/>
              </a:defRPr>
            </a:lvl1pPr>
          </a:lstStyle>
          <a:p>
            <a:pPr lvl="0"/>
            <a:r>
              <a:rPr lang="en-US"/>
              <a:t>Click to edit Master text styles</a:t>
            </a:r>
          </a:p>
        </p:txBody>
      </p:sp>
      <p:sp>
        <p:nvSpPr>
          <p:cNvPr id="4" name="Holder 4"/>
          <p:cNvSpPr>
            <a:spLocks noGrp="1"/>
          </p:cNvSpPr>
          <p:nvPr>
            <p:ph sz="half" idx="3"/>
          </p:nvPr>
        </p:nvSpPr>
        <p:spPr>
          <a:xfrm>
            <a:off x="8905696" y="1597453"/>
            <a:ext cx="2646217" cy="325923"/>
          </a:xfrm>
          <a:prstGeom prst="rect">
            <a:avLst/>
          </a:prstGeom>
        </p:spPr>
        <p:txBody>
          <a:bodyPr wrap="square" lIns="0" tIns="0" rIns="0" bIns="0">
            <a:spAutoFit/>
          </a:bodyPr>
          <a:lstStyle>
            <a:lvl1pPr>
              <a:defRPr sz="2118" b="0" i="0">
                <a:solidFill>
                  <a:srgbClr val="010202"/>
                </a:solidFill>
                <a:latin typeface="Times New Roman"/>
                <a:cs typeface="Times New Roman"/>
              </a:defRPr>
            </a:lvl1pPr>
          </a:lstStyle>
          <a:p>
            <a:pPr lvl="0"/>
            <a:r>
              <a:rPr lang="en-US"/>
              <a:t>Click to edit Master text styles</a:t>
            </a:r>
          </a:p>
        </p:txBody>
      </p:sp>
      <p:sp>
        <p:nvSpPr>
          <p:cNvPr id="5" name="Holder 5"/>
          <p:cNvSpPr>
            <a:spLocks noGrp="1"/>
          </p:cNvSpPr>
          <p:nvPr>
            <p:ph type="ftr" sz="quarter" idx="5"/>
          </p:nvPr>
        </p:nvSpPr>
        <p:spPr>
          <a:xfrm>
            <a:off x="461819" y="6397597"/>
            <a:ext cx="2437631" cy="179854"/>
          </a:xfrm>
          <a:prstGeom prst="rect">
            <a:avLst/>
          </a:prstGeom>
        </p:spPr>
        <p:txBody>
          <a:bodyPr lIns="0" tIns="0" rIns="0" bIns="0"/>
          <a:lstStyle>
            <a:lvl1pPr>
              <a:defRPr sz="1235" b="0" i="0">
                <a:solidFill>
                  <a:srgbClr val="575757"/>
                </a:solidFill>
                <a:latin typeface="Arial"/>
                <a:cs typeface="Arial"/>
              </a:defRPr>
            </a:lvl1pPr>
          </a:lstStyle>
          <a:p>
            <a:pPr marL="11206" marR="0" lvl="0" indent="0" algn="l" defTabSz="914400" rtl="0" eaLnBrk="1" fontAlgn="base" latinLnBrk="0" hangingPunct="1">
              <a:lnSpc>
                <a:spcPct val="100000"/>
              </a:lnSpc>
              <a:spcBef>
                <a:spcPct val="0"/>
              </a:spcBef>
              <a:spcAft>
                <a:spcPct val="0"/>
              </a:spcAft>
              <a:buClrTx/>
              <a:buSzTx/>
              <a:buFontTx/>
              <a:buNone/>
              <a:tabLst/>
              <a:defRPr/>
            </a:pPr>
            <a:r>
              <a:rPr kumimoji="0" lang="en-US" sz="1235" b="0" i="0" u="none" strike="noStrike" kern="1200" cap="none" spc="0" normalizeH="0" baseline="0" noProof="0">
                <a:ln>
                  <a:noFill/>
                </a:ln>
                <a:solidFill>
                  <a:srgbClr val="575757"/>
                </a:solidFill>
                <a:effectLst/>
                <a:uLnTx/>
                <a:uFillTx/>
                <a:latin typeface="Arial"/>
                <a:ea typeface="+mn-ea"/>
                <a:cs typeface="Arial"/>
              </a:rPr>
              <a:t>AAA AM 2022-San Diego</a:t>
            </a:r>
            <a:endParaRPr kumimoji="0" lang="en-US" sz="1235" b="0" i="0" u="none" strike="noStrike" kern="1200" cap="none" spc="0" normalizeH="0" baseline="0" noProof="0" dirty="0">
              <a:ln>
                <a:noFill/>
              </a:ln>
              <a:solidFill>
                <a:srgbClr val="575757"/>
              </a:solidFill>
              <a:effectLst/>
              <a:uLnTx/>
              <a:uFillTx/>
              <a:latin typeface="Arial"/>
              <a:ea typeface="+mn-ea"/>
              <a:cs typeface="Arial"/>
            </a:endParaRPr>
          </a:p>
        </p:txBody>
      </p:sp>
      <p:sp>
        <p:nvSpPr>
          <p:cNvPr id="8" name="Holder 6"/>
          <p:cNvSpPr>
            <a:spLocks noGrp="1"/>
          </p:cNvSpPr>
          <p:nvPr>
            <p:ph type="sldNum" sz="quarter" idx="4"/>
          </p:nvPr>
        </p:nvSpPr>
        <p:spPr>
          <a:xfrm>
            <a:off x="11176001" y="6387353"/>
            <a:ext cx="301721" cy="190098"/>
          </a:xfrm>
          <a:prstGeom prst="rect">
            <a:avLst/>
          </a:prstGeom>
        </p:spPr>
        <p:txBody>
          <a:bodyPr lIns="0" tIns="0" rIns="0" bIns="0"/>
          <a:lstStyle>
            <a:lvl1pPr>
              <a:defRPr sz="1235" b="0" i="0">
                <a:solidFill>
                  <a:srgbClr val="575757"/>
                </a:solidFill>
                <a:latin typeface="Arial"/>
                <a:cs typeface="Arial"/>
              </a:defRPr>
            </a:lvl1pPr>
          </a:lstStyle>
          <a:p>
            <a:pPr marL="22413" marR="0" lvl="0" indent="0" algn="r" defTabSz="914400" rtl="0" eaLnBrk="1" fontAlgn="base" latinLnBrk="0" hangingPunct="1">
              <a:lnSpc>
                <a:spcPct val="100000"/>
              </a:lnSpc>
              <a:spcBef>
                <a:spcPct val="0"/>
              </a:spcBef>
              <a:spcAft>
                <a:spcPct val="0"/>
              </a:spcAft>
              <a:buClrTx/>
              <a:buSzTx/>
              <a:buFontTx/>
              <a:buNone/>
              <a:tabLst/>
              <a:defRPr/>
            </a:pPr>
            <a:fld id="{81D60167-4931-47E6-BA6A-407CBD079E47}" type="slidenum">
              <a:rPr kumimoji="0" lang="en-US" sz="1235" b="0" i="0" u="none" strike="noStrike" kern="1200" cap="none" spc="0" normalizeH="0" baseline="0" noProof="0" smtClean="0">
                <a:ln>
                  <a:noFill/>
                </a:ln>
                <a:solidFill>
                  <a:srgbClr val="575757"/>
                </a:solidFill>
                <a:effectLst/>
                <a:uLnTx/>
                <a:uFillTx/>
                <a:latin typeface="Arial"/>
                <a:ea typeface="+mn-ea"/>
                <a:cs typeface="Arial"/>
              </a:rPr>
              <a:pPr marL="22413"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235" b="0" i="0" u="none" strike="noStrike" kern="1200" cap="none" spc="0" normalizeH="0" baseline="0" noProof="0" dirty="0">
              <a:ln>
                <a:noFill/>
              </a:ln>
              <a:solidFill>
                <a:srgbClr val="575757"/>
              </a:solidFill>
              <a:effectLst/>
              <a:uLnTx/>
              <a:uFillTx/>
              <a:latin typeface="Arial"/>
              <a:ea typeface="+mn-ea"/>
              <a:cs typeface="Arial"/>
            </a:endParaRPr>
          </a:p>
        </p:txBody>
      </p:sp>
    </p:spTree>
    <p:extLst>
      <p:ext uri="{BB962C8B-B14F-4D97-AF65-F5344CB8AC3E}">
        <p14:creationId xmlns:p14="http://schemas.microsoft.com/office/powerpoint/2010/main" val="1301548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intro+bullets/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712" y="779569"/>
            <a:ext cx="9389571" cy="786472"/>
          </a:xfrm>
        </p:spPr>
        <p:txBody>
          <a:bodyPr/>
          <a:lstStyle>
            <a:lvl1pPr>
              <a:defRPr lang="en-US" sz="3733" kern="1200" dirty="0">
                <a:solidFill>
                  <a:srgbClr val="C1CD23"/>
                </a:solidFill>
                <a:latin typeface="Museo Slab 500" charset="0"/>
                <a:ea typeface="+mj-ea"/>
                <a:cs typeface="+mj-cs"/>
              </a:defRPr>
            </a:lvl1pPr>
          </a:lstStyle>
          <a:p>
            <a:r>
              <a:rPr lang="en-US" dirty="0"/>
              <a:t>Your title here…</a:t>
            </a:r>
          </a:p>
        </p:txBody>
      </p:sp>
      <p:sp>
        <p:nvSpPr>
          <p:cNvPr id="3" name="Content Placeholder 2"/>
          <p:cNvSpPr>
            <a:spLocks noGrp="1"/>
          </p:cNvSpPr>
          <p:nvPr>
            <p:ph idx="1"/>
          </p:nvPr>
        </p:nvSpPr>
        <p:spPr>
          <a:xfrm>
            <a:off x="2010691" y="2650050"/>
            <a:ext cx="8510164" cy="3315292"/>
          </a:xfrm>
        </p:spPr>
        <p:txBody>
          <a:bodyPr/>
          <a:lstStyle>
            <a:lvl3pPr>
              <a:defRPr>
                <a:solidFill>
                  <a:srgbClr val="D9D9D9"/>
                </a:solidFill>
              </a:defRPr>
            </a:lvl3pPr>
            <a:lvl4pPr>
              <a:defRPr>
                <a:solidFill>
                  <a:srgbClr val="D9D9D9"/>
                </a:solidFill>
              </a:defRPr>
            </a:lvl4pPr>
            <a:lvl5pPr>
              <a:defRPr>
                <a:solidFill>
                  <a:srgbClr val="D9D9D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hasCustomPrompt="1"/>
          </p:nvPr>
        </p:nvSpPr>
        <p:spPr>
          <a:xfrm>
            <a:off x="2010691" y="1587115"/>
            <a:ext cx="8436592" cy="939800"/>
          </a:xfrm>
        </p:spPr>
        <p:txBody>
          <a:bodyPr/>
          <a:lstStyle>
            <a:lvl1pPr marL="24383" indent="0">
              <a:buFontTx/>
              <a:buNone/>
              <a:defRPr baseline="0">
                <a:solidFill>
                  <a:schemeClr val="tx1"/>
                </a:solidFill>
              </a:defRPr>
            </a:lvl1pPr>
            <a:lvl2pPr marL="512051" indent="0">
              <a:buNone/>
              <a:defRPr/>
            </a:lvl2pPr>
            <a:lvl3pPr marL="999719" indent="0">
              <a:buFontTx/>
              <a:buNone/>
              <a:defRPr/>
            </a:lvl3pPr>
            <a:lvl4pPr marL="1487387" indent="0">
              <a:buFontTx/>
              <a:buNone/>
              <a:defRPr/>
            </a:lvl4pPr>
            <a:lvl5pPr marL="1853138" indent="0">
              <a:buFontTx/>
              <a:buNone/>
              <a:defRPr/>
            </a:lvl5pPr>
          </a:lstStyle>
          <a:p>
            <a:pPr lvl="0"/>
            <a:r>
              <a:rPr lang="en-US" dirty="0"/>
              <a:t>Introduction copy here...</a:t>
            </a:r>
          </a:p>
        </p:txBody>
      </p:sp>
      <p:sp>
        <p:nvSpPr>
          <p:cNvPr id="5" name="Right Triangle 4"/>
          <p:cNvSpPr/>
          <p:nvPr/>
        </p:nvSpPr>
        <p:spPr>
          <a:xfrm rot="10800000" flipV="1">
            <a:off x="9748741" y="6540477"/>
            <a:ext cx="2443260" cy="317523"/>
          </a:xfrm>
          <a:prstGeom prst="rtTriangle">
            <a:avLst/>
          </a:prstGeom>
          <a:solidFill>
            <a:schemeClr val="accent3">
              <a:alpha val="35000"/>
            </a:schemeClr>
          </a:soli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ormata BQ Regular"/>
              <a:ea typeface="+mn-ea"/>
              <a:cs typeface="+mn-cs"/>
            </a:endParaRPr>
          </a:p>
        </p:txBody>
      </p:sp>
      <p:sp>
        <p:nvSpPr>
          <p:cNvPr id="6" name="Right Triangle 5"/>
          <p:cNvSpPr/>
          <p:nvPr/>
        </p:nvSpPr>
        <p:spPr>
          <a:xfrm rot="10800000" flipV="1">
            <a:off x="11850464" y="6341276"/>
            <a:ext cx="341536" cy="527651"/>
          </a:xfrm>
          <a:prstGeom prst="rtTriangle">
            <a:avLst/>
          </a:prstGeom>
          <a:solidFill>
            <a:schemeClr val="accent3">
              <a:alpha val="35000"/>
            </a:schemeClr>
          </a:soli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ormata BQ Regular"/>
              <a:ea typeface="+mn-ea"/>
              <a:cs typeface="+mn-cs"/>
            </a:endParaRPr>
          </a:p>
        </p:txBody>
      </p:sp>
      <p:sp>
        <p:nvSpPr>
          <p:cNvPr id="8" name="Right Triangle 7"/>
          <p:cNvSpPr/>
          <p:nvPr/>
        </p:nvSpPr>
        <p:spPr>
          <a:xfrm flipV="1">
            <a:off x="13334" y="1"/>
            <a:ext cx="9506927" cy="650047"/>
          </a:xfrm>
          <a:prstGeom prst="rtTriangle">
            <a:avLst/>
          </a:prstGeom>
          <a:solidFill>
            <a:schemeClr val="accent3">
              <a:alpha val="35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ormata BQ Regular"/>
              <a:ea typeface="+mn-ea"/>
              <a:cs typeface="+mn-cs"/>
            </a:endParaRPr>
          </a:p>
        </p:txBody>
      </p:sp>
      <p:sp>
        <p:nvSpPr>
          <p:cNvPr id="9" name="Right Triangle 8"/>
          <p:cNvSpPr/>
          <p:nvPr/>
        </p:nvSpPr>
        <p:spPr>
          <a:xfrm flipH="1" flipV="1">
            <a:off x="5493484" y="12387"/>
            <a:ext cx="6698515" cy="437645"/>
          </a:xfrm>
          <a:prstGeom prst="rtTriangle">
            <a:avLst/>
          </a:prstGeom>
          <a:solidFill>
            <a:schemeClr val="accent3">
              <a:alpha val="23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ormata BQ Regular"/>
              <a:ea typeface="+mn-ea"/>
              <a:cs typeface="+mn-cs"/>
            </a:endParaRPr>
          </a:p>
        </p:txBody>
      </p:sp>
    </p:spTree>
    <p:extLst>
      <p:ext uri="{BB962C8B-B14F-4D97-AF65-F5344CB8AC3E}">
        <p14:creationId xmlns:p14="http://schemas.microsoft.com/office/powerpoint/2010/main" val="207915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3896447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17516"/>
            <a:ext cx="10972800" cy="800121"/>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524007"/>
            <a:ext cx="10972800" cy="4722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1"/>
          <p:cNvSpPr>
            <a:spLocks noGrp="1"/>
          </p:cNvSpPr>
          <p:nvPr>
            <p:ph type="dt" sz="half" idx="2"/>
          </p:nvPr>
        </p:nvSpPr>
        <p:spPr>
          <a:xfrm>
            <a:off x="4841184" y="6477000"/>
            <a:ext cx="2474025" cy="381000"/>
          </a:xfrm>
          <a:prstGeom prst="rect">
            <a:avLst/>
          </a:prstGeom>
        </p:spPr>
        <p:txBody>
          <a:bodyPr vert="horz" lIns="91440" tIns="45720" rIns="91440" bIns="45720" rtlCol="0" anchor="ctr"/>
          <a:lstStyle>
            <a:lvl1pPr algn="ctr">
              <a:defRPr sz="75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21E7CD1-A90D-4C15-A8E3-6C59584357BB}"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Footer Placeholder 2"/>
          <p:cNvSpPr>
            <a:spLocks noGrp="1"/>
          </p:cNvSpPr>
          <p:nvPr>
            <p:ph type="ftr" sz="quarter" idx="3"/>
          </p:nvPr>
        </p:nvSpPr>
        <p:spPr>
          <a:xfrm>
            <a:off x="40987" y="6492888"/>
            <a:ext cx="4566872" cy="365119"/>
          </a:xfrm>
          <a:prstGeom prst="rect">
            <a:avLst/>
          </a:prstGeom>
        </p:spPr>
        <p:txBody>
          <a:bodyPr vert="horz" lIns="91440" tIns="45720" rIns="91440" bIns="45720" rtlCol="0" anchor="ctr"/>
          <a:lstStyle>
            <a:lvl1pPr algn="l">
              <a:defRPr sz="75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6"/>
          <p:cNvSpPr>
            <a:spLocks noGrp="1" noChangeArrowheads="1"/>
          </p:cNvSpPr>
          <p:nvPr>
            <p:ph type="sldNum" sz="quarter" idx="4"/>
          </p:nvPr>
        </p:nvSpPr>
        <p:spPr bwMode="auto">
          <a:xfrm>
            <a:off x="8737600" y="6489828"/>
            <a:ext cx="311884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50">
                <a:solidFill>
                  <a:schemeClr val="tx1"/>
                </a:solidFill>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484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17516"/>
            <a:ext cx="10972800" cy="800121"/>
          </a:xfrm>
        </p:spPr>
        <p:txBody>
          <a:bodyPr/>
          <a:lstStyle>
            <a:lvl1pPr>
              <a:defRPr b="1"/>
            </a:lvl1pPr>
          </a:lstStyle>
          <a:p>
            <a:r>
              <a:rPr lang="en-US"/>
              <a:t>Click to edit Master title style</a:t>
            </a:r>
            <a:endParaRPr lang="en-US" dirty="0"/>
          </a:p>
        </p:txBody>
      </p:sp>
      <p:sp>
        <p:nvSpPr>
          <p:cNvPr id="3" name="Content Placeholder 2"/>
          <p:cNvSpPr>
            <a:spLocks noGrp="1"/>
          </p:cNvSpPr>
          <p:nvPr>
            <p:ph idx="1" hasCustomPrompt="1"/>
          </p:nvPr>
        </p:nvSpPr>
        <p:spPr>
          <a:xfrm>
            <a:off x="609600" y="1524007"/>
            <a:ext cx="10972800" cy="4722421"/>
          </a:xfrm>
        </p:spPr>
        <p:txBody>
          <a:bodyPr/>
          <a:lstStyle>
            <a:lvl1pPr marL="257162" marR="0" indent="-257162" algn="l" defTabSz="914400" rtl="0" eaLnBrk="1" fontAlgn="base" latinLnBrk="0" hangingPunct="1">
              <a:lnSpc>
                <a:spcPct val="100000"/>
              </a:lnSpc>
              <a:spcBef>
                <a:spcPct val="20000"/>
              </a:spcBef>
              <a:spcAft>
                <a:spcPct val="0"/>
              </a:spcAft>
              <a:buClrTx/>
              <a:buSzTx/>
              <a:buFontTx/>
              <a:buChar char="•"/>
              <a:tabLst/>
              <a:defRPr sz="2800"/>
            </a:lvl1pPr>
            <a:lvl2pPr marL="557185" marR="0" indent="-214303" algn="l" defTabSz="914400" rtl="0" eaLnBrk="1" fontAlgn="base" latinLnBrk="0" hangingPunct="1">
              <a:lnSpc>
                <a:spcPct val="100000"/>
              </a:lnSpc>
              <a:spcBef>
                <a:spcPct val="20000"/>
              </a:spcBef>
              <a:spcAft>
                <a:spcPct val="0"/>
              </a:spcAft>
              <a:buClrTx/>
              <a:buSzTx/>
              <a:buFontTx/>
              <a:buChar char="–"/>
              <a:tabLst/>
              <a:defRPr sz="2400"/>
            </a:lvl2pPr>
            <a:lvl3pPr marL="857207" marR="0" indent="-171442"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sz="2000"/>
            </a:lvl3pPr>
            <a:lvl4pPr marL="1200090" marR="0" indent="-171442"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sz="1800"/>
            </a:lvl4pPr>
            <a:lvl5pPr marL="1542974" marR="0" indent="-171442" algn="l" defTabSz="914400" rtl="0" eaLnBrk="1" fontAlgn="base" latinLnBrk="0" hangingPunct="1">
              <a:lnSpc>
                <a:spcPct val="100000"/>
              </a:lnSpc>
              <a:spcBef>
                <a:spcPct val="20000"/>
              </a:spcBef>
              <a:spcAft>
                <a:spcPct val="0"/>
              </a:spcAft>
              <a:buClrTx/>
              <a:buSzTx/>
              <a:buFontTx/>
              <a:buChar char="»"/>
              <a:tabLst/>
              <a:defRPr sz="1600"/>
            </a:lvl5pPr>
          </a:lstStyle>
          <a:p>
            <a:pPr marL="257162" marR="0" lvl="0" indent="-257162"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557185" marR="0" lvl="1" indent="-214303"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mn-lt"/>
              </a:rPr>
              <a:t>Second level</a:t>
            </a:r>
          </a:p>
          <a:p>
            <a:pPr marL="857207" marR="0" lvl="2" indent="-171442"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mn-lt"/>
              </a:rPr>
              <a:t>Third level</a:t>
            </a:r>
          </a:p>
          <a:p>
            <a:pPr marL="1200090" marR="0" lvl="3" indent="-171442"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n-US" sz="1800" b="0" i="0" u="none" strike="noStrike" kern="0" cap="none" spc="0" normalizeH="0" baseline="0" noProof="0" dirty="0">
                <a:ln>
                  <a:noFill/>
                </a:ln>
                <a:solidFill>
                  <a:srgbClr val="000000"/>
                </a:solidFill>
                <a:effectLst/>
                <a:uLnTx/>
                <a:uFillTx/>
                <a:latin typeface="+mn-lt"/>
              </a:rPr>
              <a:t>Fourth level</a:t>
            </a:r>
          </a:p>
          <a:p>
            <a:pPr marL="1542974" marR="0" lvl="4" indent="-171442"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mn-lt"/>
              </a:rPr>
              <a:t>Fifth level</a:t>
            </a:r>
          </a:p>
        </p:txBody>
      </p:sp>
      <p:sp>
        <p:nvSpPr>
          <p:cNvPr id="8" name="Date Placeholder 1"/>
          <p:cNvSpPr>
            <a:spLocks noGrp="1"/>
          </p:cNvSpPr>
          <p:nvPr>
            <p:ph type="dt" sz="half" idx="2"/>
          </p:nvPr>
        </p:nvSpPr>
        <p:spPr>
          <a:xfrm>
            <a:off x="4841184" y="6477000"/>
            <a:ext cx="2474025" cy="381000"/>
          </a:xfrm>
          <a:prstGeom prst="rect">
            <a:avLst/>
          </a:prstGeom>
        </p:spPr>
        <p:txBody>
          <a:bodyPr vert="horz" lIns="91440" tIns="45720" rIns="91440" bIns="45720" rtlCol="0" anchor="ctr"/>
          <a:lstStyle>
            <a:lvl1pPr algn="ctr">
              <a:defRPr sz="75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4B9CDD74-790B-492B-8B0C-014D7753D74D}"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Footer Placeholder 2"/>
          <p:cNvSpPr>
            <a:spLocks noGrp="1"/>
          </p:cNvSpPr>
          <p:nvPr>
            <p:ph type="ftr" sz="quarter" idx="3"/>
          </p:nvPr>
        </p:nvSpPr>
        <p:spPr>
          <a:xfrm>
            <a:off x="40987" y="6492888"/>
            <a:ext cx="4566872" cy="365119"/>
          </a:xfrm>
          <a:prstGeom prst="rect">
            <a:avLst/>
          </a:prstGeom>
        </p:spPr>
        <p:txBody>
          <a:bodyPr vert="horz" lIns="91440" tIns="45720" rIns="91440" bIns="45720" rtlCol="0" anchor="ctr"/>
          <a:lstStyle>
            <a:lvl1pPr algn="l">
              <a:defRPr sz="75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6"/>
          <p:cNvSpPr>
            <a:spLocks noGrp="1" noChangeArrowheads="1"/>
          </p:cNvSpPr>
          <p:nvPr>
            <p:ph type="sldNum" sz="quarter" idx="4"/>
          </p:nvPr>
        </p:nvSpPr>
        <p:spPr bwMode="auto">
          <a:xfrm>
            <a:off x="8737600" y="6489828"/>
            <a:ext cx="311884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50">
                <a:solidFill>
                  <a:schemeClr val="tx1"/>
                </a:solidFill>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55158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7600" y="6489828"/>
            <a:ext cx="2844800" cy="3681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268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7600" y="6489828"/>
            <a:ext cx="2844800" cy="3681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37189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50"/>
              </a:spcBef>
              <a:defRPr/>
            </a:lvl1pPr>
            <a:lvl2pPr>
              <a:spcBef>
                <a:spcPts val="582"/>
              </a:spcBef>
              <a:defRPr/>
            </a:lvl2pPr>
            <a:lvl3pPr>
              <a:spcBef>
                <a:spcPts val="582"/>
              </a:spcBef>
              <a:defRPr/>
            </a:lvl3pPr>
            <a:lvl4pPr>
              <a:spcBef>
                <a:spcPts val="582"/>
              </a:spcBef>
              <a:defRPr/>
            </a:lvl4pPr>
            <a:lvl5pPr>
              <a:spcBef>
                <a:spcPts val="582"/>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ubtitle 2"/>
          <p:cNvSpPr>
            <a:spLocks noGrp="1"/>
          </p:cNvSpPr>
          <p:nvPr>
            <p:ph type="subTitle" idx="10"/>
          </p:nvPr>
        </p:nvSpPr>
        <p:spPr>
          <a:xfrm>
            <a:off x="508000" y="76200"/>
            <a:ext cx="3556000" cy="228600"/>
          </a:xfrm>
        </p:spPr>
        <p:txBody>
          <a:bodyPr lIns="0" tIns="0" rIns="0" bIns="0"/>
          <a:lstStyle>
            <a:lvl1pPr marL="0" indent="0" algn="l">
              <a:buNone/>
              <a:defRPr sz="105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sp>
        <p:nvSpPr>
          <p:cNvPr id="5" name="Rectangle 2"/>
          <p:cNvSpPr>
            <a:spLocks noGrp="1" noChangeArrowheads="1"/>
          </p:cNvSpPr>
          <p:nvPr>
            <p:ph type="title"/>
          </p:nvPr>
        </p:nvSpPr>
        <p:spPr bwMode="auto">
          <a:xfrm>
            <a:off x="508000" y="615907"/>
            <a:ext cx="1005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22948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71893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15261A5-F588-D34E-A84B-E514DA90C9A0}" type="slidenum">
              <a:rPr lang="en-US"/>
              <a:pPr>
                <a:defRPr/>
              </a:pPr>
              <a:t>‹Nº›</a:t>
            </a:fld>
            <a:endParaRPr lang="en-US"/>
          </a:p>
        </p:txBody>
      </p:sp>
    </p:spTree>
    <p:extLst>
      <p:ext uri="{BB962C8B-B14F-4D97-AF65-F5344CB8AC3E}">
        <p14:creationId xmlns:p14="http://schemas.microsoft.com/office/powerpoint/2010/main" val="3890858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descr="RU_SIG_ST_PMS186_100K.eps"/>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29167" y="352425"/>
            <a:ext cx="3776133"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914400" y="2130426"/>
            <a:ext cx="10363200" cy="1470025"/>
          </a:xfrm>
        </p:spPr>
        <p:txBody>
          <a:bodyPr/>
          <a:lstStyle>
            <a:lvl1pPr algn="ctr">
              <a:defRPr>
                <a:solidFill>
                  <a:schemeClr val="tx1"/>
                </a:solidFill>
              </a:defRPr>
            </a:lvl1pPr>
          </a:lstStyle>
          <a:p>
            <a:r>
              <a:rPr lang="en-US"/>
              <a:t>Click to edit Master title style</a:t>
            </a:r>
            <a:endParaRPr lang="en-US" dirty="0"/>
          </a:p>
        </p:txBody>
      </p:sp>
      <p:sp>
        <p:nvSpPr>
          <p:cNvPr id="2" name="Slide Number Placeholder 1"/>
          <p:cNvSpPr>
            <a:spLocks noGrp="1"/>
          </p:cNvSpPr>
          <p:nvPr>
            <p:ph type="sldNum" sz="quarter" idx="10"/>
          </p:nvPr>
        </p:nvSpPr>
        <p:spPr/>
        <p:txBody>
          <a:bodyPr/>
          <a:lstStyle/>
          <a:p>
            <a:pPr>
              <a:defRPr/>
            </a:pPr>
            <a:fld id="{94F06B10-230A-2842-997C-D8605B527737}" type="slidenum">
              <a:rPr lang="en-US" smtClean="0"/>
              <a:pPr>
                <a:defRPr/>
              </a:pPr>
              <a:t>‹Nº›</a:t>
            </a:fld>
            <a:endParaRPr lang="en-US"/>
          </a:p>
        </p:txBody>
      </p:sp>
    </p:spTree>
    <p:extLst>
      <p:ext uri="{BB962C8B-B14F-4D97-AF65-F5344CB8AC3E}">
        <p14:creationId xmlns:p14="http://schemas.microsoft.com/office/powerpoint/2010/main" val="1105983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45488343-B159-074D-B355-B61FD1A20D53}" type="slidenum">
              <a:rPr lang="en-US"/>
              <a:pPr>
                <a:defRPr/>
              </a:pPr>
              <a:t>‹Nº›</a:t>
            </a:fld>
            <a:endParaRPr lang="en-US"/>
          </a:p>
        </p:txBody>
      </p:sp>
    </p:spTree>
    <p:extLst>
      <p:ext uri="{BB962C8B-B14F-4D97-AF65-F5344CB8AC3E}">
        <p14:creationId xmlns:p14="http://schemas.microsoft.com/office/powerpoint/2010/main" val="3426890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424AE8-78F8-144E-A4FE-553D35E590AD}" type="slidenum">
              <a:rPr lang="en-US"/>
              <a:pPr>
                <a:defRPr/>
              </a:pPr>
              <a:t>‹Nº›</a:t>
            </a:fld>
            <a:endParaRPr lang="en-US"/>
          </a:p>
        </p:txBody>
      </p:sp>
    </p:spTree>
    <p:extLst>
      <p:ext uri="{BB962C8B-B14F-4D97-AF65-F5344CB8AC3E}">
        <p14:creationId xmlns:p14="http://schemas.microsoft.com/office/powerpoint/2010/main" val="2710275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3848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0EDA8B8-D04C-214E-83CE-5B60915F9360}" type="slidenum">
              <a:rPr lang="en-US"/>
              <a:pPr>
                <a:defRPr/>
              </a:pPr>
              <a:t>‹Nº›</a:t>
            </a:fld>
            <a:endParaRPr lang="en-US"/>
          </a:p>
        </p:txBody>
      </p:sp>
    </p:spTree>
    <p:extLst>
      <p:ext uri="{BB962C8B-B14F-4D97-AF65-F5344CB8AC3E}">
        <p14:creationId xmlns:p14="http://schemas.microsoft.com/office/powerpoint/2010/main" val="2664491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15261A5-F588-D34E-A84B-E514DA90C9A0}" type="slidenum">
              <a:rPr lang="en-US"/>
              <a:pPr>
                <a:defRPr/>
              </a:pPr>
              <a:t>‹Nº›</a:t>
            </a:fld>
            <a:endParaRPr lang="en-US"/>
          </a:p>
        </p:txBody>
      </p:sp>
    </p:spTree>
    <p:extLst>
      <p:ext uri="{BB962C8B-B14F-4D97-AF65-F5344CB8AC3E}">
        <p14:creationId xmlns:p14="http://schemas.microsoft.com/office/powerpoint/2010/main" val="92001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Freeform 26"/>
          <p:cNvSpPr>
            <a:spLocks/>
          </p:cNvSpPr>
          <p:nvPr/>
        </p:nvSpPr>
        <p:spPr bwMode="hidden">
          <a:xfrm>
            <a:off x="7479321" y="4074187"/>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Title 1"/>
          <p:cNvSpPr>
            <a:spLocks noGrp="1"/>
          </p:cNvSpPr>
          <p:nvPr>
            <p:ph type="title"/>
          </p:nvPr>
        </p:nvSpPr>
        <p:spPr>
          <a:xfrm>
            <a:off x="3590926" y="2172438"/>
            <a:ext cx="8601075" cy="2354283"/>
          </a:xfrm>
        </p:spPr>
        <p:txBody>
          <a:bodyPr anchor="ctr"/>
          <a:lstStyle>
            <a:lvl1pPr algn="ctr">
              <a:defRPr sz="2400" b="1" cap="all">
                <a:solidFill>
                  <a:srgbClr val="C00000"/>
                </a:solidFill>
              </a:defRPr>
            </a:lvl1pPr>
          </a:lstStyle>
          <a:p>
            <a:r>
              <a:rPr lang="en-US"/>
              <a:t>Click to edit Master title style</a:t>
            </a:r>
            <a:endParaRPr lang="en-US" dirty="0"/>
          </a:p>
        </p:txBody>
      </p:sp>
      <p:pic>
        <p:nvPicPr>
          <p:cNvPr id="7" name="Picture 6"/>
          <p:cNvPicPr>
            <a:picLocks noChangeAspect="1"/>
          </p:cNvPicPr>
          <p:nvPr/>
        </p:nvPicPr>
        <p:blipFill>
          <a:blip r:embed="rId2"/>
          <a:stretch>
            <a:fillRect/>
          </a:stretch>
        </p:blipFill>
        <p:spPr>
          <a:xfrm>
            <a:off x="0" y="0"/>
            <a:ext cx="3590926" cy="6858000"/>
          </a:xfrm>
          <a:prstGeom prst="rect">
            <a:avLst/>
          </a:prstGeom>
        </p:spPr>
      </p:pic>
      <p:pic>
        <p:nvPicPr>
          <p:cNvPr id="8" name="Picture 7"/>
          <p:cNvPicPr>
            <a:picLocks noChangeAspect="1"/>
          </p:cNvPicPr>
          <p:nvPr/>
        </p:nvPicPr>
        <p:blipFill>
          <a:blip r:embed="rId3"/>
          <a:stretch>
            <a:fillRect/>
          </a:stretch>
        </p:blipFill>
        <p:spPr>
          <a:xfrm>
            <a:off x="3590925" y="0"/>
            <a:ext cx="8601075" cy="895357"/>
          </a:xfrm>
          <a:prstGeom prst="rect">
            <a:avLst/>
          </a:prstGeom>
        </p:spPr>
      </p:pic>
    </p:spTree>
    <p:extLst>
      <p:ext uri="{BB962C8B-B14F-4D97-AF65-F5344CB8AC3E}">
        <p14:creationId xmlns:p14="http://schemas.microsoft.com/office/powerpoint/2010/main" val="3423115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7CC725B-9C86-6E43-AAF9-1A329DDB234C}" type="slidenum">
              <a:rPr lang="en-US"/>
              <a:pPr>
                <a:defRPr/>
              </a:pPr>
              <a:t>‹Nº›</a:t>
            </a:fld>
            <a:endParaRPr lang="en-US"/>
          </a:p>
        </p:txBody>
      </p:sp>
    </p:spTree>
    <p:extLst>
      <p:ext uri="{BB962C8B-B14F-4D97-AF65-F5344CB8AC3E}">
        <p14:creationId xmlns:p14="http://schemas.microsoft.com/office/powerpoint/2010/main" val="2174463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9A03EE-8AFD-D547-9E71-0BD0BE6F934E}" type="slidenum">
              <a:rPr lang="en-US"/>
              <a:pPr>
                <a:defRPr/>
              </a:pPr>
              <a:t>‹Nº›</a:t>
            </a:fld>
            <a:endParaRPr lang="en-US"/>
          </a:p>
        </p:txBody>
      </p:sp>
    </p:spTree>
    <p:extLst>
      <p:ext uri="{BB962C8B-B14F-4D97-AF65-F5344CB8AC3E}">
        <p14:creationId xmlns:p14="http://schemas.microsoft.com/office/powerpoint/2010/main" val="436580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F1C61-654F-EF4C-B7CF-635108DFC60F}" type="slidenum">
              <a:rPr lang="en-US"/>
              <a:pPr>
                <a:defRPr/>
              </a:pPr>
              <a:t>‹Nº›</a:t>
            </a:fld>
            <a:endParaRPr lang="en-US"/>
          </a:p>
        </p:txBody>
      </p:sp>
    </p:spTree>
    <p:extLst>
      <p:ext uri="{BB962C8B-B14F-4D97-AF65-F5344CB8AC3E}">
        <p14:creationId xmlns:p14="http://schemas.microsoft.com/office/powerpoint/2010/main" val="2466609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A5825F-7512-8045-B403-CF218AA2013E}" type="slidenum">
              <a:rPr lang="en-US"/>
              <a:pPr>
                <a:defRPr/>
              </a:pPr>
              <a:t>‹Nº›</a:t>
            </a:fld>
            <a:endParaRPr lang="en-US"/>
          </a:p>
        </p:txBody>
      </p:sp>
    </p:spTree>
    <p:extLst>
      <p:ext uri="{BB962C8B-B14F-4D97-AF65-F5344CB8AC3E}">
        <p14:creationId xmlns:p14="http://schemas.microsoft.com/office/powerpoint/2010/main" val="1891899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3E23BF7-9F5A-9E42-B502-689AC6A1E537}" type="slidenum">
              <a:rPr lang="en-US"/>
              <a:pPr>
                <a:defRPr/>
              </a:pPr>
              <a:t>‹Nº›</a:t>
            </a:fld>
            <a:endParaRPr lang="en-US"/>
          </a:p>
        </p:txBody>
      </p:sp>
    </p:spTree>
    <p:extLst>
      <p:ext uri="{BB962C8B-B14F-4D97-AF65-F5344CB8AC3E}">
        <p14:creationId xmlns:p14="http://schemas.microsoft.com/office/powerpoint/2010/main" val="1682727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80264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2FA2D79-D5B9-9E44-BC26-5C4012EF6E34}" type="slidenum">
              <a:rPr lang="en-US"/>
              <a:pPr>
                <a:defRPr/>
              </a:pPr>
              <a:t>‹Nº›</a:t>
            </a:fld>
            <a:endParaRPr lang="en-US"/>
          </a:p>
        </p:txBody>
      </p:sp>
    </p:spTree>
    <p:extLst>
      <p:ext uri="{BB962C8B-B14F-4D97-AF65-F5344CB8AC3E}">
        <p14:creationId xmlns:p14="http://schemas.microsoft.com/office/powerpoint/2010/main" val="1930151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16788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Q&amp;A">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304" y="712304"/>
            <a:ext cx="5764696" cy="5764696"/>
          </a:xfrm>
          <a:prstGeom prst="rect">
            <a:avLst/>
          </a:prstGeom>
        </p:spPr>
      </p:pic>
      <p:sp>
        <p:nvSpPr>
          <p:cNvPr id="5" name="TextBox 4"/>
          <p:cNvSpPr txBox="1"/>
          <p:nvPr/>
        </p:nvSpPr>
        <p:spPr bwMode="auto">
          <a:xfrm>
            <a:off x="4100417" y="5034574"/>
            <a:ext cx="4403191" cy="83099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charset="0"/>
                <a:ea typeface="+mn-ea"/>
                <a:cs typeface="+mn-cs"/>
              </a:rPr>
              <a:t>Hussein Issa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charset="0"/>
                <a:ea typeface="+mn-ea"/>
                <a:cs typeface="+mn-cs"/>
              </a:rPr>
              <a:t>hussein.issa@rutgers.edu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13" y="1829034"/>
            <a:ext cx="4271992" cy="4271992"/>
          </a:xfrm>
          <a:prstGeom prst="rect">
            <a:avLst/>
          </a:prstGeom>
        </p:spPr>
      </p:pic>
      <p:pic>
        <p:nvPicPr>
          <p:cNvPr id="7" name="Picture 8" descr="Image result for ques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760027"/>
            <a:ext cx="4164351" cy="260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7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pic>
        <p:nvPicPr>
          <p:cNvPr id="3" name="Picture 2" descr="Image result for questions rob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630" y="740960"/>
            <a:ext cx="4804483" cy="60017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0771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6296" y="663264"/>
            <a:ext cx="8989453" cy="5239039"/>
          </a:xfrm>
          <a:prstGeom prst="rect">
            <a:avLst/>
          </a:prstGeom>
        </p:spPr>
      </p:pic>
      <p:sp>
        <p:nvSpPr>
          <p:cNvPr id="4" name="TextBox 3"/>
          <p:cNvSpPr txBox="1"/>
          <p:nvPr/>
        </p:nvSpPr>
        <p:spPr bwMode="auto">
          <a:xfrm>
            <a:off x="4235271" y="5580347"/>
            <a:ext cx="3712876" cy="769441"/>
          </a:xfrm>
          <a:prstGeom prst="rect">
            <a:avLst/>
          </a:prstGeom>
          <a:noFill/>
          <a:ln w="9525">
            <a:noFill/>
            <a:miter lim="800000"/>
            <a:headEnd/>
            <a:tailEnd/>
          </a:ln>
        </p:spPr>
        <p:txBody>
          <a:bodyPr vert="horz" wrap="non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Arial" charset="0"/>
                <a:ea typeface="+mn-ea"/>
                <a:cs typeface="+mn-cs"/>
              </a:rPr>
              <a:t>Hussein Issa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Arial" charset="0"/>
                <a:ea typeface="+mn-ea"/>
                <a:cs typeface="+mn-cs"/>
              </a:rPr>
              <a:t>hussein.issa@rutgers.edu</a:t>
            </a:r>
          </a:p>
        </p:txBody>
      </p:sp>
    </p:spTree>
    <p:extLst>
      <p:ext uri="{BB962C8B-B14F-4D97-AF65-F5344CB8AC3E}">
        <p14:creationId xmlns:p14="http://schemas.microsoft.com/office/powerpoint/2010/main" val="275693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24000"/>
            <a:ext cx="5384800" cy="4533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533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12"/>
          </p:nvPr>
        </p:nvSpPr>
        <p:spPr>
          <a:xfrm>
            <a:off x="4841184" y="6477000"/>
            <a:ext cx="2474025" cy="381000"/>
          </a:xfrm>
          <a:prstGeom prst="rect">
            <a:avLst/>
          </a:prstGeom>
        </p:spPr>
        <p:txBody>
          <a:bodyPr vert="horz" lIns="91440" tIns="45720" rIns="91440" bIns="45720" rtlCol="0" anchor="ctr"/>
          <a:lstStyle>
            <a:lvl1pPr algn="ctr">
              <a:defRPr sz="75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6884047-CA31-47C7-ABFC-C9484D156F38}"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Footer Placeholder 2"/>
          <p:cNvSpPr>
            <a:spLocks noGrp="1"/>
          </p:cNvSpPr>
          <p:nvPr>
            <p:ph type="ftr" sz="quarter" idx="3"/>
          </p:nvPr>
        </p:nvSpPr>
        <p:spPr>
          <a:xfrm>
            <a:off x="40987" y="6492888"/>
            <a:ext cx="4566872" cy="365119"/>
          </a:xfrm>
          <a:prstGeom prst="rect">
            <a:avLst/>
          </a:prstGeom>
        </p:spPr>
        <p:txBody>
          <a:bodyPr vert="horz" lIns="91440" tIns="45720" rIns="91440" bIns="45720" rtlCol="0" anchor="ctr"/>
          <a:lstStyle>
            <a:lvl1pPr algn="l">
              <a:defRPr sz="75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6"/>
          <p:cNvSpPr>
            <a:spLocks noGrp="1" noChangeArrowheads="1"/>
          </p:cNvSpPr>
          <p:nvPr>
            <p:ph type="sldNum" sz="quarter" idx="4"/>
          </p:nvPr>
        </p:nvSpPr>
        <p:spPr bwMode="auto">
          <a:xfrm>
            <a:off x="8737600" y="6489828"/>
            <a:ext cx="311884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50">
                <a:solidFill>
                  <a:schemeClr val="tx1"/>
                </a:solidFill>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631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2"/>
          <p:cNvSpPr>
            <a:spLocks noGrp="1"/>
          </p:cNvSpPr>
          <p:nvPr>
            <p:ph type="ftr" sz="quarter" idx="3"/>
          </p:nvPr>
        </p:nvSpPr>
        <p:spPr>
          <a:xfrm>
            <a:off x="40991" y="6483923"/>
            <a:ext cx="4063999" cy="365125"/>
          </a:xfrm>
          <a:prstGeom prst="rect">
            <a:avLst/>
          </a:prstGeom>
        </p:spPr>
        <p:txBody>
          <a:bodyPr vert="horz" lIns="91440" tIns="45720" rIns="91440" bIns="45720" rtlCol="0" anchor="ctr"/>
          <a:lstStyle>
            <a:lvl1pPr algn="l">
              <a:defRPr sz="75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p>
        </p:txBody>
      </p:sp>
      <p:sp>
        <p:nvSpPr>
          <p:cNvPr id="7" name="Slide Number Placeholder 6"/>
          <p:cNvSpPr>
            <a:spLocks noGrp="1" noChangeArrowheads="1"/>
          </p:cNvSpPr>
          <p:nvPr>
            <p:ph type="sldNum" sz="quarter" idx="4"/>
          </p:nvPr>
        </p:nvSpPr>
        <p:spPr bwMode="auto">
          <a:xfrm>
            <a:off x="8737600" y="6498793"/>
            <a:ext cx="311884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50">
                <a:solidFill>
                  <a:schemeClr val="tx1"/>
                </a:solidFill>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EBD1D9-5599-4FAB-850F-2B16BF77886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Date Placeholder 1"/>
          <p:cNvSpPr txBox="1">
            <a:spLocks/>
          </p:cNvSpPr>
          <p:nvPr/>
        </p:nvSpPr>
        <p:spPr>
          <a:xfrm>
            <a:off x="4841184" y="6485965"/>
            <a:ext cx="2474025" cy="381000"/>
          </a:xfrm>
          <a:prstGeom prst="rect">
            <a:avLst/>
          </a:prstGeom>
        </p:spPr>
        <p:txBody>
          <a:bodyPr vert="horz" lIns="68580" tIns="34290" rIns="68580" bIns="34290" rtlCol="0" anchor="ctr"/>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9864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2"/>
          <p:cNvSpPr>
            <a:spLocks noGrp="1"/>
          </p:cNvSpPr>
          <p:nvPr>
            <p:ph type="ftr" sz="quarter" idx="3"/>
          </p:nvPr>
        </p:nvSpPr>
        <p:spPr>
          <a:xfrm>
            <a:off x="40991" y="6483923"/>
            <a:ext cx="4063999" cy="365125"/>
          </a:xfrm>
          <a:prstGeom prst="rect">
            <a:avLst/>
          </a:prstGeom>
        </p:spPr>
        <p:txBody>
          <a:bodyPr vert="horz" lIns="91440" tIns="45720" rIns="91440" bIns="45720" rtlCol="0" anchor="ctr"/>
          <a:lstStyle>
            <a:lvl1pPr algn="l">
              <a:defRPr sz="75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p>
        </p:txBody>
      </p:sp>
      <p:sp>
        <p:nvSpPr>
          <p:cNvPr id="5" name="Rectangle 6"/>
          <p:cNvSpPr>
            <a:spLocks noGrp="1" noChangeArrowheads="1"/>
          </p:cNvSpPr>
          <p:nvPr>
            <p:ph type="sldNum" sz="quarter" idx="4"/>
          </p:nvPr>
        </p:nvSpPr>
        <p:spPr bwMode="auto">
          <a:xfrm>
            <a:off x="8737600" y="6498793"/>
            <a:ext cx="311884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50">
                <a:solidFill>
                  <a:schemeClr val="tx1"/>
                </a:solidFill>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EBD1D9-5599-4FAB-850F-2B16BF77886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Date Placeholder 1"/>
          <p:cNvSpPr txBox="1">
            <a:spLocks/>
          </p:cNvSpPr>
          <p:nvPr/>
        </p:nvSpPr>
        <p:spPr>
          <a:xfrm>
            <a:off x="4841184" y="6485965"/>
            <a:ext cx="2474025" cy="381000"/>
          </a:xfrm>
          <a:prstGeom prst="rect">
            <a:avLst/>
          </a:prstGeom>
        </p:spPr>
        <p:txBody>
          <a:bodyPr vert="horz" lIns="68580" tIns="34290" rIns="68580" bIns="34290" rtlCol="0" anchor="ctr"/>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75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2.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617516"/>
            <a:ext cx="10972800" cy="8001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523999"/>
            <a:ext cx="10972800" cy="4722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1"/>
          <p:cNvSpPr>
            <a:spLocks noGrp="1"/>
          </p:cNvSpPr>
          <p:nvPr>
            <p:ph type="dt" sz="half" idx="2"/>
          </p:nvPr>
        </p:nvSpPr>
        <p:spPr>
          <a:xfrm>
            <a:off x="4841184" y="6477000"/>
            <a:ext cx="2474025" cy="381000"/>
          </a:xfrm>
          <a:prstGeom prst="rect">
            <a:avLst/>
          </a:prstGeom>
        </p:spPr>
        <p:txBody>
          <a:bodyPr vert="horz" lIns="91440" tIns="45720" rIns="91440" bIns="45720" rtlCol="0" anchor="ctr"/>
          <a:lstStyle>
            <a:lvl1pPr algn="ctr">
              <a:defRPr sz="75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AFF5FBD3-588B-42FA-BE51-B0FC98492640}"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Footer Placeholder 2"/>
          <p:cNvSpPr>
            <a:spLocks noGrp="1"/>
          </p:cNvSpPr>
          <p:nvPr>
            <p:ph type="ftr" sz="quarter" idx="3"/>
          </p:nvPr>
        </p:nvSpPr>
        <p:spPr>
          <a:xfrm>
            <a:off x="40991" y="6483923"/>
            <a:ext cx="4063999" cy="365125"/>
          </a:xfrm>
          <a:prstGeom prst="rect">
            <a:avLst/>
          </a:prstGeom>
        </p:spPr>
        <p:txBody>
          <a:bodyPr vert="horz" lIns="91440" tIns="45720" rIns="91440" bIns="45720" rtlCol="0" anchor="ctr"/>
          <a:lstStyle>
            <a:lvl1pPr algn="l">
              <a:defRPr sz="75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6"/>
          <p:cNvSpPr>
            <a:spLocks noGrp="1" noChangeArrowheads="1"/>
          </p:cNvSpPr>
          <p:nvPr>
            <p:ph type="sldNum" sz="quarter" idx="4"/>
          </p:nvPr>
        </p:nvSpPr>
        <p:spPr bwMode="auto">
          <a:xfrm>
            <a:off x="8737600" y="6498793"/>
            <a:ext cx="3118840" cy="3681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chemeClr val="tx1"/>
                </a:solidFill>
                <a:cs typeface="+mn-cs"/>
              </a:defRPr>
            </a:lvl1pPr>
          </a:lstStyle>
          <a:p>
            <a:pPr>
              <a:defRPr/>
            </a:pPr>
            <a:fld id="{06EBD1D9-5599-4FAB-850F-2B16BF778869}" type="slidenum">
              <a:rPr lang="en-US" smtClean="0">
                <a:solidFill>
                  <a:srgbClr val="000000"/>
                </a:solidFill>
              </a:rPr>
              <a:pPr>
                <a:defRPr/>
              </a:pPr>
              <a:t>‹Nº›</a:t>
            </a:fld>
            <a:endParaRPr lang="en-US" dirty="0">
              <a:solidFill>
                <a:srgbClr val="000000"/>
              </a:solidFill>
            </a:endParaRPr>
          </a:p>
        </p:txBody>
      </p:sp>
      <p:sp>
        <p:nvSpPr>
          <p:cNvPr id="12" name="Date Placeholder 1"/>
          <p:cNvSpPr txBox="1">
            <a:spLocks/>
          </p:cNvSpPr>
          <p:nvPr/>
        </p:nvSpPr>
        <p:spPr>
          <a:xfrm>
            <a:off x="4841184" y="6485965"/>
            <a:ext cx="2474025" cy="381000"/>
          </a:xfrm>
          <a:prstGeom prst="rect">
            <a:avLst/>
          </a:prstGeom>
        </p:spPr>
        <p:txBody>
          <a:bodyPr vert="horz" lIns="68580" tIns="34290" rIns="68580" bIns="34290" rtlCol="0" anchor="ctr"/>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Footer Placeholder 2"/>
          <p:cNvSpPr txBox="1">
            <a:spLocks/>
          </p:cNvSpPr>
          <p:nvPr/>
        </p:nvSpPr>
        <p:spPr>
          <a:xfrm>
            <a:off x="40988" y="6492881"/>
            <a:ext cx="4612293" cy="374084"/>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4" name="Picture 7" descr="RU_units-banner_red2"/>
          <p:cNvPicPr>
            <a:picLocks noChangeAspect="1" noChangeArrowheads="1"/>
          </p:cNvPicPr>
          <p:nvPr/>
        </p:nvPicPr>
        <p:blipFill>
          <a:blip r:embed="rId26"/>
          <a:srcRect/>
          <a:stretch>
            <a:fillRect/>
          </a:stretch>
        </p:blipFill>
        <p:spPr bwMode="auto">
          <a:xfrm>
            <a:off x="1" y="12"/>
            <a:ext cx="9144000" cy="619125"/>
          </a:xfrm>
          <a:prstGeom prst="rect">
            <a:avLst/>
          </a:prstGeom>
          <a:noFill/>
          <a:ln w="9525">
            <a:noFill/>
            <a:miter lim="800000"/>
            <a:headEnd/>
            <a:tailEnd/>
          </a:ln>
        </p:spPr>
      </p:pic>
      <p:pic>
        <p:nvPicPr>
          <p:cNvPr id="2" name="Picture 1"/>
          <p:cNvPicPr>
            <a:picLocks noChangeAspect="1"/>
          </p:cNvPicPr>
          <p:nvPr/>
        </p:nvPicPr>
        <p:blipFill>
          <a:blip r:embed="rId27"/>
          <a:stretch>
            <a:fillRect/>
          </a:stretch>
        </p:blipFill>
        <p:spPr>
          <a:xfrm>
            <a:off x="8501532" y="0"/>
            <a:ext cx="3690467" cy="617516"/>
          </a:xfrm>
          <a:prstGeom prst="rect">
            <a:avLst/>
          </a:prstGeom>
        </p:spPr>
      </p:pic>
      <p:sp>
        <p:nvSpPr>
          <p:cNvPr id="15" name="Date Placeholder 1"/>
          <p:cNvSpPr txBox="1">
            <a:spLocks/>
          </p:cNvSpPr>
          <p:nvPr/>
        </p:nvSpPr>
        <p:spPr>
          <a:xfrm>
            <a:off x="4841184" y="6485965"/>
            <a:ext cx="2474025" cy="381000"/>
          </a:xfrm>
          <a:prstGeom prst="rect">
            <a:avLst/>
          </a:prstGeom>
        </p:spPr>
        <p:txBody>
          <a:bodyPr vert="horz" lIns="68580" tIns="34290" rIns="68580" bIns="34290" rtlCol="0" anchor="ctr"/>
          <a:lstStyle>
            <a:defPPr>
              <a:defRPr lang="en-US"/>
            </a:defPPr>
            <a:lvl1pPr algn="ct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Footer Placeholder 2"/>
          <p:cNvSpPr txBox="1">
            <a:spLocks/>
          </p:cNvSpPr>
          <p:nvPr/>
        </p:nvSpPr>
        <p:spPr>
          <a:xfrm>
            <a:off x="40988" y="6492881"/>
            <a:ext cx="4612293" cy="374084"/>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873774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5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1" r:id="rId22"/>
    <p:sldLayoutId id="2147483753" r:id="rId23"/>
    <p:sldLayoutId id="2147483754" r:id="rId24"/>
  </p:sldLayoutIdLst>
  <p:hf hdr="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250">
          <a:solidFill>
            <a:schemeClr val="tx2"/>
          </a:solidFill>
          <a:latin typeface="Formata BQ Regular" pitchFamily="50" charset="0"/>
        </a:defRPr>
      </a:lvl2pPr>
      <a:lvl3pPr algn="l" rtl="0" eaLnBrk="1" fontAlgn="base" hangingPunct="1">
        <a:spcBef>
          <a:spcPct val="0"/>
        </a:spcBef>
        <a:spcAft>
          <a:spcPct val="0"/>
        </a:spcAft>
        <a:defRPr sz="2250">
          <a:solidFill>
            <a:schemeClr val="tx2"/>
          </a:solidFill>
          <a:latin typeface="Formata BQ Regular" pitchFamily="50" charset="0"/>
        </a:defRPr>
      </a:lvl3pPr>
      <a:lvl4pPr algn="l" rtl="0" eaLnBrk="1" fontAlgn="base" hangingPunct="1">
        <a:spcBef>
          <a:spcPct val="0"/>
        </a:spcBef>
        <a:spcAft>
          <a:spcPct val="0"/>
        </a:spcAft>
        <a:defRPr sz="2250">
          <a:solidFill>
            <a:schemeClr val="tx2"/>
          </a:solidFill>
          <a:latin typeface="Formata BQ Regular" pitchFamily="50" charset="0"/>
        </a:defRPr>
      </a:lvl4pPr>
      <a:lvl5pPr algn="l" rtl="0" eaLnBrk="1" fontAlgn="base" hangingPunct="1">
        <a:spcBef>
          <a:spcPct val="0"/>
        </a:spcBef>
        <a:spcAft>
          <a:spcPct val="0"/>
        </a:spcAft>
        <a:defRPr sz="2250">
          <a:solidFill>
            <a:schemeClr val="tx2"/>
          </a:solidFill>
          <a:latin typeface="Formata BQ Regular" pitchFamily="50" charset="0"/>
        </a:defRPr>
      </a:lvl5pPr>
      <a:lvl6pPr marL="342884" algn="l" rtl="0" eaLnBrk="1" fontAlgn="base" hangingPunct="1">
        <a:spcBef>
          <a:spcPct val="0"/>
        </a:spcBef>
        <a:spcAft>
          <a:spcPct val="0"/>
        </a:spcAft>
        <a:defRPr sz="2250">
          <a:solidFill>
            <a:schemeClr val="tx2"/>
          </a:solidFill>
          <a:latin typeface="Formata BQ Regular" pitchFamily="50" charset="0"/>
        </a:defRPr>
      </a:lvl6pPr>
      <a:lvl7pPr marL="685766" algn="l" rtl="0" eaLnBrk="1" fontAlgn="base" hangingPunct="1">
        <a:spcBef>
          <a:spcPct val="0"/>
        </a:spcBef>
        <a:spcAft>
          <a:spcPct val="0"/>
        </a:spcAft>
        <a:defRPr sz="2250">
          <a:solidFill>
            <a:schemeClr val="tx2"/>
          </a:solidFill>
          <a:latin typeface="Formata BQ Regular" pitchFamily="50" charset="0"/>
        </a:defRPr>
      </a:lvl7pPr>
      <a:lvl8pPr marL="1028649" algn="l" rtl="0" eaLnBrk="1" fontAlgn="base" hangingPunct="1">
        <a:spcBef>
          <a:spcPct val="0"/>
        </a:spcBef>
        <a:spcAft>
          <a:spcPct val="0"/>
        </a:spcAft>
        <a:defRPr sz="2250">
          <a:solidFill>
            <a:schemeClr val="tx2"/>
          </a:solidFill>
          <a:latin typeface="Formata BQ Regular" pitchFamily="50" charset="0"/>
        </a:defRPr>
      </a:lvl8pPr>
      <a:lvl9pPr marL="1371532" algn="l" rtl="0" eaLnBrk="1" fontAlgn="base" hangingPunct="1">
        <a:spcBef>
          <a:spcPct val="0"/>
        </a:spcBef>
        <a:spcAft>
          <a:spcPct val="0"/>
        </a:spcAft>
        <a:defRPr sz="2250">
          <a:solidFill>
            <a:schemeClr val="tx2"/>
          </a:solidFill>
          <a:latin typeface="Formata BQ Regular" pitchFamily="50" charset="0"/>
        </a:defRPr>
      </a:lvl9pPr>
    </p:titleStyle>
    <p:bodyStyle>
      <a:lvl1pPr marL="257162" indent="-257162" algn="l" rtl="0" eaLnBrk="1" fontAlgn="base" hangingPunct="1">
        <a:spcBef>
          <a:spcPct val="20000"/>
        </a:spcBef>
        <a:spcAft>
          <a:spcPct val="0"/>
        </a:spcAft>
        <a:buChar char="•"/>
        <a:defRPr sz="2400">
          <a:solidFill>
            <a:schemeClr val="tx1"/>
          </a:solidFill>
          <a:latin typeface="+mn-lt"/>
          <a:ea typeface="+mn-ea"/>
          <a:cs typeface="+mn-cs"/>
        </a:defRPr>
      </a:lvl1pPr>
      <a:lvl2pPr marL="557185" indent="-214303" algn="l" rtl="0" eaLnBrk="1" fontAlgn="base" hangingPunct="1">
        <a:spcBef>
          <a:spcPct val="20000"/>
        </a:spcBef>
        <a:spcAft>
          <a:spcPct val="0"/>
        </a:spcAft>
        <a:buChar char="–"/>
        <a:defRPr sz="2000">
          <a:solidFill>
            <a:schemeClr val="tx1"/>
          </a:solidFill>
          <a:latin typeface="+mn-lt"/>
        </a:defRPr>
      </a:lvl2pPr>
      <a:lvl3pPr marL="857207" indent="-171442" algn="l" rtl="0" eaLnBrk="1" fontAlgn="base" hangingPunct="1">
        <a:spcBef>
          <a:spcPct val="20000"/>
        </a:spcBef>
        <a:spcAft>
          <a:spcPct val="0"/>
        </a:spcAft>
        <a:buFont typeface="Wingdings" panose="05000000000000000000" pitchFamily="2" charset="2"/>
        <a:buChar char="Ø"/>
        <a:defRPr sz="2000">
          <a:solidFill>
            <a:schemeClr val="tx1"/>
          </a:solidFill>
          <a:latin typeface="+mn-lt"/>
        </a:defRPr>
      </a:lvl3pPr>
      <a:lvl4pPr marL="1200090" indent="-171442" algn="l" rtl="0" eaLnBrk="1" fontAlgn="base" hangingPunct="1">
        <a:spcBef>
          <a:spcPct val="20000"/>
        </a:spcBef>
        <a:spcAft>
          <a:spcPct val="0"/>
        </a:spcAft>
        <a:buFont typeface="Wingdings" panose="05000000000000000000" pitchFamily="2" charset="2"/>
        <a:buChar char="v"/>
        <a:defRPr sz="1800">
          <a:solidFill>
            <a:schemeClr val="tx1"/>
          </a:solidFill>
          <a:latin typeface="+mn-lt"/>
        </a:defRPr>
      </a:lvl4pPr>
      <a:lvl5pPr marL="1542974" indent="-171442" algn="l" rtl="0" eaLnBrk="1" fontAlgn="base" hangingPunct="1">
        <a:spcBef>
          <a:spcPct val="20000"/>
        </a:spcBef>
        <a:spcAft>
          <a:spcPct val="0"/>
        </a:spcAft>
        <a:buChar char="»"/>
        <a:defRPr sz="1600">
          <a:solidFill>
            <a:schemeClr val="tx1"/>
          </a:solidFill>
          <a:latin typeface="+mn-lt"/>
        </a:defRPr>
      </a:lvl5pPr>
      <a:lvl6pPr marL="1885856" indent="-171442" algn="l" rtl="0" eaLnBrk="1" fontAlgn="base" hangingPunct="1">
        <a:spcBef>
          <a:spcPct val="20000"/>
        </a:spcBef>
        <a:spcAft>
          <a:spcPct val="0"/>
        </a:spcAft>
        <a:buChar char="»"/>
        <a:defRPr sz="1050">
          <a:solidFill>
            <a:schemeClr val="tx1"/>
          </a:solidFill>
          <a:latin typeface="+mn-lt"/>
        </a:defRPr>
      </a:lvl6pPr>
      <a:lvl7pPr marL="2228739" indent="-171442" algn="l" rtl="0" eaLnBrk="1" fontAlgn="base" hangingPunct="1">
        <a:spcBef>
          <a:spcPct val="20000"/>
        </a:spcBef>
        <a:spcAft>
          <a:spcPct val="0"/>
        </a:spcAft>
        <a:buChar char="»"/>
        <a:defRPr sz="1050">
          <a:solidFill>
            <a:schemeClr val="tx1"/>
          </a:solidFill>
          <a:latin typeface="+mn-lt"/>
        </a:defRPr>
      </a:lvl7pPr>
      <a:lvl8pPr marL="2571622" indent="-171442" algn="l" rtl="0" eaLnBrk="1" fontAlgn="base" hangingPunct="1">
        <a:spcBef>
          <a:spcPct val="20000"/>
        </a:spcBef>
        <a:spcAft>
          <a:spcPct val="0"/>
        </a:spcAft>
        <a:buChar char="»"/>
        <a:defRPr sz="1050">
          <a:solidFill>
            <a:schemeClr val="tx1"/>
          </a:solidFill>
          <a:latin typeface="+mn-lt"/>
        </a:defRPr>
      </a:lvl8pPr>
      <a:lvl9pPr marL="2914505" indent="-171442" algn="l" rtl="0" eaLnBrk="1" fontAlgn="base" hangingPunct="1">
        <a:spcBef>
          <a:spcPct val="20000"/>
        </a:spcBef>
        <a:spcAft>
          <a:spcPct val="0"/>
        </a:spcAft>
        <a:buChar char="»"/>
        <a:defRPr sz="105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RU_LOGOTYPE_PMS186.eps"/>
          <p:cNvPicPr>
            <a:picLocks noChangeAspect="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516467" y="142876"/>
            <a:ext cx="1907117"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609600" y="609600"/>
            <a:ext cx="10972800" cy="8080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09600" y="1524000"/>
            <a:ext cx="10972800" cy="45339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cs typeface="Geneva" charset="0"/>
              </a:defRPr>
            </a:lvl1pPr>
          </a:lstStyle>
          <a:p>
            <a:pPr>
              <a:defRPr/>
            </a:pPr>
            <a:fld id="{94F06B10-230A-2842-997C-D8605B527737}" type="slidenum">
              <a:rPr lang="en-US"/>
              <a:pPr>
                <a:defRPr/>
              </a:pPr>
              <a:t>‹Nº›</a:t>
            </a:fld>
            <a:endParaRPr lang="en-US"/>
          </a:p>
        </p:txBody>
      </p:sp>
    </p:spTree>
    <p:extLst>
      <p:ext uri="{BB962C8B-B14F-4D97-AF65-F5344CB8AC3E}">
        <p14:creationId xmlns:p14="http://schemas.microsoft.com/office/powerpoint/2010/main" val="262984781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on the side of a building&#10;&#10;Description automatically generated">
            <a:extLst>
              <a:ext uri="{FF2B5EF4-FFF2-40B4-BE49-F238E27FC236}">
                <a16:creationId xmlns:a16="http://schemas.microsoft.com/office/drawing/2014/main" id="{CCDE598A-E775-7A4F-AEA8-F340D1D79198}"/>
              </a:ext>
            </a:extLst>
          </p:cNvPr>
          <p:cNvPicPr/>
          <p:nvPr/>
        </p:nvPicPr>
        <p:blipFill>
          <a:blip r:embed="rId3">
            <a:alphaModFix amt="85000"/>
          </a:blip>
          <a:stretch>
            <a:fillRect/>
          </a:stretch>
        </p:blipFill>
        <p:spPr>
          <a:xfrm>
            <a:off x="3576810" y="2771905"/>
            <a:ext cx="5243729" cy="2440701"/>
          </a:xfrm>
          <a:prstGeom prst="rect">
            <a:avLst/>
          </a:prstGeom>
          <a:effectLst>
            <a:outerShdw dist="50800" dir="5400000" algn="ctr" rotWithShape="0">
              <a:srgbClr val="000000">
                <a:alpha val="0"/>
              </a:srgbClr>
            </a:outerShdw>
          </a:effectLst>
        </p:spPr>
      </p:pic>
      <p:sp>
        <p:nvSpPr>
          <p:cNvPr id="2" name="Title 1"/>
          <p:cNvSpPr>
            <a:spLocks noGrp="1"/>
          </p:cNvSpPr>
          <p:nvPr>
            <p:ph type="ctrTitle"/>
          </p:nvPr>
        </p:nvSpPr>
        <p:spPr>
          <a:xfrm>
            <a:off x="2138455" y="1541852"/>
            <a:ext cx="8268286" cy="1111702"/>
          </a:xfrm>
        </p:spPr>
        <p:txBody>
          <a:bodyPr>
            <a:normAutofit/>
          </a:bodyPr>
          <a:lstStyle/>
          <a:p>
            <a:r>
              <a:rPr lang="en-US" b="1" dirty="0">
                <a:solidFill>
                  <a:schemeClr val="tx2"/>
                </a:solidFill>
              </a:rPr>
              <a:t>Business Education 4.0: Innovation, Flexibility, and Scalability</a:t>
            </a:r>
          </a:p>
        </p:txBody>
      </p:sp>
      <p:sp>
        <p:nvSpPr>
          <p:cNvPr id="6" name="Subtitle 5">
            <a:extLst>
              <a:ext uri="{FF2B5EF4-FFF2-40B4-BE49-F238E27FC236}">
                <a16:creationId xmlns:a16="http://schemas.microsoft.com/office/drawing/2014/main" id="{56BDC37C-9BCE-45FA-AD48-0AD55B978203}"/>
              </a:ext>
            </a:extLst>
          </p:cNvPr>
          <p:cNvSpPr>
            <a:spLocks noGrp="1"/>
          </p:cNvSpPr>
          <p:nvPr>
            <p:ph type="subTitle" idx="1"/>
          </p:nvPr>
        </p:nvSpPr>
        <p:spPr>
          <a:xfrm>
            <a:off x="3650734" y="5330955"/>
            <a:ext cx="5243729" cy="1421946"/>
          </a:xfrm>
        </p:spPr>
        <p:txBody>
          <a:bodyPr/>
          <a:lstStyle/>
          <a:p>
            <a:r>
              <a:rPr lang="en-US" sz="1800" dirty="0">
                <a:solidFill>
                  <a:schemeClr val="tx2"/>
                </a:solidFill>
              </a:rPr>
              <a:t>Huijue Kelly Duan</a:t>
            </a:r>
          </a:p>
          <a:p>
            <a:r>
              <a:rPr lang="en-US" sz="1800" b="1" dirty="0">
                <a:solidFill>
                  <a:schemeClr val="tx2"/>
                </a:solidFill>
              </a:rPr>
              <a:t>Hussein Issa (Presenter)</a:t>
            </a:r>
          </a:p>
          <a:p>
            <a:r>
              <a:rPr lang="en-US" sz="1800" dirty="0">
                <a:solidFill>
                  <a:schemeClr val="tx2"/>
                </a:solidFill>
              </a:rPr>
              <a:t>Miklos Vasarhelyi</a:t>
            </a:r>
          </a:p>
          <a:p>
            <a:r>
              <a:rPr lang="en-US" sz="1600" i="1" dirty="0">
                <a:solidFill>
                  <a:schemeClr val="tx2"/>
                </a:solidFill>
              </a:rPr>
              <a:t>Rutgers, The State University of New Jersey</a:t>
            </a:r>
          </a:p>
        </p:txBody>
      </p:sp>
    </p:spTree>
    <p:extLst>
      <p:ext uri="{BB962C8B-B14F-4D97-AF65-F5344CB8AC3E}">
        <p14:creationId xmlns:p14="http://schemas.microsoft.com/office/powerpoint/2010/main" val="241601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2C8CDC-3FDC-3C80-E1BC-CC9C5BE88A30}"/>
              </a:ext>
            </a:extLst>
          </p:cNvPr>
          <p:cNvPicPr>
            <a:picLocks noChangeAspect="1"/>
          </p:cNvPicPr>
          <p:nvPr/>
        </p:nvPicPr>
        <p:blipFill>
          <a:blip r:embed="rId3"/>
          <a:stretch>
            <a:fillRect/>
          </a:stretch>
        </p:blipFill>
        <p:spPr>
          <a:xfrm>
            <a:off x="1075522" y="644073"/>
            <a:ext cx="10040955" cy="6103092"/>
          </a:xfrm>
          <a:prstGeom prst="rect">
            <a:avLst/>
          </a:prstGeom>
        </p:spPr>
      </p:pic>
    </p:spTree>
    <p:extLst>
      <p:ext uri="{BB962C8B-B14F-4D97-AF65-F5344CB8AC3E}">
        <p14:creationId xmlns:p14="http://schemas.microsoft.com/office/powerpoint/2010/main" val="200480560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445DD9-62FB-59A7-5361-E45E4049F04C}"/>
              </a:ext>
            </a:extLst>
          </p:cNvPr>
          <p:cNvPicPr>
            <a:picLocks noChangeAspect="1"/>
          </p:cNvPicPr>
          <p:nvPr/>
        </p:nvPicPr>
        <p:blipFill>
          <a:blip r:embed="rId3"/>
          <a:stretch>
            <a:fillRect/>
          </a:stretch>
        </p:blipFill>
        <p:spPr>
          <a:xfrm>
            <a:off x="594881" y="634905"/>
            <a:ext cx="11002238" cy="6042985"/>
          </a:xfrm>
          <a:prstGeom prst="rect">
            <a:avLst/>
          </a:prstGeom>
        </p:spPr>
      </p:pic>
    </p:spTree>
    <p:extLst>
      <p:ext uri="{BB962C8B-B14F-4D97-AF65-F5344CB8AC3E}">
        <p14:creationId xmlns:p14="http://schemas.microsoft.com/office/powerpoint/2010/main" val="131274215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0491-F90A-4D9C-5177-C26B4D4D69F5}"/>
              </a:ext>
            </a:extLst>
          </p:cNvPr>
          <p:cNvSpPr>
            <a:spLocks noGrp="1"/>
          </p:cNvSpPr>
          <p:nvPr>
            <p:ph type="title"/>
          </p:nvPr>
        </p:nvSpPr>
        <p:spPr/>
        <p:txBody>
          <a:bodyPr/>
          <a:lstStyle/>
          <a:p>
            <a:r>
              <a:rPr lang="en-US" dirty="0"/>
              <a:t>Pilot Cases</a:t>
            </a:r>
          </a:p>
        </p:txBody>
      </p:sp>
    </p:spTree>
    <p:extLst>
      <p:ext uri="{BB962C8B-B14F-4D97-AF65-F5344CB8AC3E}">
        <p14:creationId xmlns:p14="http://schemas.microsoft.com/office/powerpoint/2010/main" val="170529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5397-9134-45E2-91B8-5BC440451B15}"/>
              </a:ext>
            </a:extLst>
          </p:cNvPr>
          <p:cNvSpPr>
            <a:spLocks noGrp="1"/>
          </p:cNvSpPr>
          <p:nvPr>
            <p:ph type="title"/>
          </p:nvPr>
        </p:nvSpPr>
        <p:spPr/>
        <p:txBody>
          <a:bodyPr/>
          <a:lstStyle/>
          <a:p>
            <a:r>
              <a:rPr lang="en-US" dirty="0"/>
              <a:t>Meet the Needs from Students and Faculty</a:t>
            </a:r>
          </a:p>
        </p:txBody>
      </p:sp>
      <p:sp>
        <p:nvSpPr>
          <p:cNvPr id="4" name="Slide Number Placeholder 3">
            <a:extLst>
              <a:ext uri="{FF2B5EF4-FFF2-40B4-BE49-F238E27FC236}">
                <a16:creationId xmlns:a16="http://schemas.microsoft.com/office/drawing/2014/main" id="{96E63F7D-D879-49C7-8B14-4D6671706256}"/>
              </a:ext>
            </a:extLst>
          </p:cNvPr>
          <p:cNvSpPr>
            <a:spLocks noGrp="1"/>
          </p:cNvSpPr>
          <p:nvPr>
            <p:ph type="sldNum" sz="quarter" idx="4294967295"/>
          </p:nvPr>
        </p:nvSpPr>
        <p:spPr bwMode="auto">
          <a:xfrm>
            <a:off x="10058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rgbClr val="5F5F5F"/>
                </a:solidFill>
                <a:latin typeface="Arial" charset="0"/>
                <a:ea typeface="ヒラギノ角ゴ Pro W3" charset="0"/>
                <a:cs typeface="Geneva"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pPr>
              <a:defRPr/>
            </a:pPr>
            <a:fld id="{45488343-B159-074D-B355-B61FD1A20D53}" type="slidenum">
              <a:rPr lang="en-US" smtClean="0"/>
              <a:pPr>
                <a:defRPr/>
              </a:pPr>
              <a:t>13</a:t>
            </a:fld>
            <a:endParaRPr lang="en-US"/>
          </a:p>
        </p:txBody>
      </p:sp>
      <p:graphicFrame>
        <p:nvGraphicFramePr>
          <p:cNvPr id="10" name="Table 9">
            <a:extLst>
              <a:ext uri="{FF2B5EF4-FFF2-40B4-BE49-F238E27FC236}">
                <a16:creationId xmlns:a16="http://schemas.microsoft.com/office/drawing/2014/main" id="{AFFED149-DFB8-C47E-5AB5-44E250C651B9}"/>
              </a:ext>
            </a:extLst>
          </p:cNvPr>
          <p:cNvGraphicFramePr>
            <a:graphicFrameLocks noGrp="1"/>
          </p:cNvGraphicFramePr>
          <p:nvPr>
            <p:extLst>
              <p:ext uri="{D42A27DB-BD31-4B8C-83A1-F6EECF244321}">
                <p14:modId xmlns:p14="http://schemas.microsoft.com/office/powerpoint/2010/main" val="102263842"/>
              </p:ext>
            </p:extLst>
          </p:nvPr>
        </p:nvGraphicFramePr>
        <p:xfrm>
          <a:off x="2275416" y="1417637"/>
          <a:ext cx="7380186" cy="1719805"/>
        </p:xfrm>
        <a:graphic>
          <a:graphicData uri="http://schemas.openxmlformats.org/drawingml/2006/table">
            <a:tbl>
              <a:tblPr firstRow="1" firstCol="1" bandRow="1"/>
              <a:tblGrid>
                <a:gridCol w="3192818">
                  <a:extLst>
                    <a:ext uri="{9D8B030D-6E8A-4147-A177-3AD203B41FA5}">
                      <a16:colId xmlns:a16="http://schemas.microsoft.com/office/drawing/2014/main" val="3465346876"/>
                    </a:ext>
                  </a:extLst>
                </a:gridCol>
                <a:gridCol w="4187368">
                  <a:extLst>
                    <a:ext uri="{9D8B030D-6E8A-4147-A177-3AD203B41FA5}">
                      <a16:colId xmlns:a16="http://schemas.microsoft.com/office/drawing/2014/main" val="2333708178"/>
                    </a:ext>
                  </a:extLst>
                </a:gridCol>
              </a:tblGrid>
              <a:tr h="184120">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400" dirty="0">
                          <a:effectLst/>
                        </a:rPr>
                        <a:t>Student Needs</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w="12700" cmpd="sng">
                      <a:solidFill>
                        <a:srgbClr val="FF8427"/>
                      </a:solidFill>
                    </a:lnB>
                    <a:lnTlToBr w="12700" cmpd="sng">
                      <a:noFill/>
                      <a:prstDash val="solid"/>
                    </a:lnTlToBr>
                    <a:lnBlToTr w="12700" cmpd="sng">
                      <a:noFill/>
                      <a:prstDash val="solid"/>
                    </a:lnBlToTr>
                    <a:noFill/>
                  </a:tcPr>
                </a:tc>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400" dirty="0">
                          <a:effectLst/>
                        </a:rPr>
                        <a:t>Business Education 4.0 Approach</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w="12700" cmpd="sng">
                      <a:solidFill>
                        <a:srgbClr val="FF8427"/>
                      </a:solidFill>
                    </a:lnB>
                    <a:lnTlToBr w="12700" cmpd="sng">
                      <a:noFill/>
                      <a:prstDash val="solid"/>
                    </a:lnTlToBr>
                    <a:lnBlToTr w="12700" cmpd="sng">
                      <a:noFill/>
                      <a:prstDash val="solid"/>
                    </a:lnBlToTr>
                    <a:noFill/>
                  </a:tcPr>
                </a:tc>
                <a:extLst>
                  <a:ext uri="{0D108BD9-81ED-4DB2-BD59-A6C34878D82A}">
                    <a16:rowId xmlns:a16="http://schemas.microsoft.com/office/drawing/2014/main" val="2605501677"/>
                  </a:ext>
                </a:extLst>
              </a:tr>
              <a:tr h="184120">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Individual interests</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a:noFill/>
                    </a:lnB>
                    <a:lnTlToBr w="12700" cmpd="sng">
                      <a:noFill/>
                      <a:prstDash val="solid"/>
                    </a:lnTlToBr>
                    <a:lnBlToTr w="12700" cmpd="sng">
                      <a:noFill/>
                      <a:prstDash val="solid"/>
                    </a:lnBlToTr>
                    <a:solidFill>
                      <a:srgbClr val="FF8427">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Atomized tailored content</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a:noFill/>
                    </a:lnB>
                    <a:lnTlToBr w="12700" cmpd="sng">
                      <a:noFill/>
                      <a:prstDash val="solid"/>
                    </a:lnTlToBr>
                    <a:lnBlToTr w="12700" cmpd="sng">
                      <a:noFill/>
                      <a:prstDash val="solid"/>
                    </a:lnBlToTr>
                    <a:solidFill>
                      <a:srgbClr val="FF8427">
                        <a:alpha val="20000"/>
                      </a:srgbClr>
                    </a:solidFill>
                  </a:tcPr>
                </a:tc>
                <a:extLst>
                  <a:ext uri="{0D108BD9-81ED-4DB2-BD59-A6C34878D82A}">
                    <a16:rowId xmlns:a16="http://schemas.microsoft.com/office/drawing/2014/main" val="2945756690"/>
                  </a:ext>
                </a:extLst>
              </a:tr>
              <a:tr h="377984">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Educational background</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Allow unlimited (vetted) credit transfers (cost reduction)</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42636435"/>
                  </a:ext>
                </a:extLst>
              </a:tr>
              <a:tr h="184120">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a:effectLst/>
                        </a:rPr>
                        <a:t>Flexibility with pre-requisites</a:t>
                      </a:r>
                      <a:endParaRPr lang="en-US" sz="1200" b="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8427">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Progressive learning</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8427">
                        <a:alpha val="20000"/>
                      </a:srgbClr>
                    </a:solidFill>
                  </a:tcPr>
                </a:tc>
                <a:extLst>
                  <a:ext uri="{0D108BD9-81ED-4DB2-BD59-A6C34878D82A}">
                    <a16:rowId xmlns:a16="http://schemas.microsoft.com/office/drawing/2014/main" val="1910324636"/>
                  </a:ext>
                </a:extLst>
              </a:tr>
              <a:tr h="377984">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Accessibility and Efficient and effective learning</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Efficient use of distance learning and other technologies</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4091158"/>
                  </a:ext>
                </a:extLst>
              </a:tr>
              <a:tr h="184120">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Up-to-date and relevant content</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8427">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Teach emerging technologies and tools</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8427">
                        <a:alpha val="20000"/>
                      </a:srgbClr>
                    </a:solidFill>
                  </a:tcPr>
                </a:tc>
                <a:extLst>
                  <a:ext uri="{0D108BD9-81ED-4DB2-BD59-A6C34878D82A}">
                    <a16:rowId xmlns:a16="http://schemas.microsoft.com/office/drawing/2014/main" val="554361253"/>
                  </a:ext>
                </a:extLst>
              </a:tr>
              <a:tr h="184120">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Career development</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w="12700" cmpd="sng">
                      <a:solidFill>
                        <a:srgbClr val="FF8427"/>
                      </a:solidFill>
                    </a:lnB>
                    <a:lnTlToBr w="12700" cmpd="sng">
                      <a:noFill/>
                      <a:prstDash val="solid"/>
                    </a:lnTlToBr>
                    <a:lnBlToTr w="12700" cmpd="sng">
                      <a:noFill/>
                      <a:prstDash val="solid"/>
                    </a:lnBlToTr>
                    <a:no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Applications in practice</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w="12700" cmpd="sng">
                      <a:solidFill>
                        <a:srgbClr val="FF8427"/>
                      </a:solidFill>
                    </a:lnB>
                    <a:lnTlToBr w="12700" cmpd="sng">
                      <a:noFill/>
                      <a:prstDash val="solid"/>
                    </a:lnTlToBr>
                    <a:lnBlToTr w="12700" cmpd="sng">
                      <a:noFill/>
                      <a:prstDash val="solid"/>
                    </a:lnBlToTr>
                    <a:noFill/>
                  </a:tcPr>
                </a:tc>
                <a:extLst>
                  <a:ext uri="{0D108BD9-81ED-4DB2-BD59-A6C34878D82A}">
                    <a16:rowId xmlns:a16="http://schemas.microsoft.com/office/drawing/2014/main" val="540364831"/>
                  </a:ext>
                </a:extLst>
              </a:tr>
            </a:tbl>
          </a:graphicData>
        </a:graphic>
      </p:graphicFrame>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C9BFCAF0-59E1-E39A-0992-D67ECD0B110B}"/>
                  </a:ext>
                </a:extLst>
              </p:cNvPr>
              <p:cNvGraphicFramePr>
                <a:graphicFrameLocks noGrp="1"/>
              </p:cNvGraphicFramePr>
              <p:nvPr>
                <p:extLst>
                  <p:ext uri="{D42A27DB-BD31-4B8C-83A1-F6EECF244321}">
                    <p14:modId xmlns:p14="http://schemas.microsoft.com/office/powerpoint/2010/main" val="1058789917"/>
                  </p:ext>
                </p:extLst>
              </p:nvPr>
            </p:nvGraphicFramePr>
            <p:xfrm>
              <a:off x="2275416" y="3342262"/>
              <a:ext cx="7380186" cy="3258343"/>
            </p:xfrm>
            <a:graphic>
              <a:graphicData uri="http://schemas.openxmlformats.org/drawingml/2006/table">
                <a:tbl>
                  <a:tblPr firstRow="1" firstCol="1" bandRow="1"/>
                  <a:tblGrid>
                    <a:gridCol w="3192818">
                      <a:extLst>
                        <a:ext uri="{9D8B030D-6E8A-4147-A177-3AD203B41FA5}">
                          <a16:colId xmlns:a16="http://schemas.microsoft.com/office/drawing/2014/main" val="1926147811"/>
                        </a:ext>
                      </a:extLst>
                    </a:gridCol>
                    <a:gridCol w="4187368">
                      <a:extLst>
                        <a:ext uri="{9D8B030D-6E8A-4147-A177-3AD203B41FA5}">
                          <a16:colId xmlns:a16="http://schemas.microsoft.com/office/drawing/2014/main" val="273834040"/>
                        </a:ext>
                      </a:extLst>
                    </a:gridCol>
                  </a:tblGrid>
                  <a:tr h="176189">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400" dirty="0">
                              <a:effectLst/>
                            </a:rPr>
                            <a:t>Faculty Needs</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w="12700" cmpd="sng">
                          <a:solidFill>
                            <a:srgbClr val="FF8427"/>
                          </a:solidFill>
                        </a:lnB>
                        <a:lnTlToBr w="12700" cmpd="sng">
                          <a:noFill/>
                          <a:prstDash val="solid"/>
                        </a:lnTlToBr>
                        <a:lnBlToTr w="12700" cmpd="sng">
                          <a:noFill/>
                          <a:prstDash val="solid"/>
                        </a:lnBlToTr>
                        <a:noFill/>
                      </a:tcPr>
                    </a:tc>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400" dirty="0">
                              <a:effectLst/>
                            </a:rPr>
                            <a:t>Business Education 4.0 Approach</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w="12700" cmpd="sng">
                          <a:solidFill>
                            <a:srgbClr val="FF8427"/>
                          </a:solidFill>
                        </a:lnB>
                        <a:lnTlToBr w="12700" cmpd="sng">
                          <a:noFill/>
                          <a:prstDash val="solid"/>
                        </a:lnTlToBr>
                        <a:lnBlToTr w="12700" cmpd="sng">
                          <a:noFill/>
                          <a:prstDash val="solid"/>
                        </a:lnBlToTr>
                        <a:noFill/>
                      </a:tcPr>
                    </a:tc>
                    <a:extLst>
                      <a:ext uri="{0D108BD9-81ED-4DB2-BD59-A6C34878D82A}">
                        <a16:rowId xmlns:a16="http://schemas.microsoft.com/office/drawing/2014/main" val="3283162120"/>
                      </a:ext>
                    </a:extLst>
                  </a:tr>
                  <a:tr h="512965">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Increased advising efforts</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a:noFill/>
                        </a:lnB>
                        <a:lnTlToBr w="12700" cmpd="sng">
                          <a:noFill/>
                          <a:prstDash val="solid"/>
                        </a:lnTlToBr>
                        <a:lnBlToTr w="12700" cmpd="sng">
                          <a:noFill/>
                          <a:prstDash val="solid"/>
                        </a:lnBlToTr>
                        <a:solidFill>
                          <a:srgbClr val="FF8427">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BotVisor: Initial AI-based advising system, supervised by faculty (material recommender system)</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a:noFill/>
                        </a:lnB>
                        <a:lnTlToBr w="12700" cmpd="sng">
                          <a:noFill/>
                          <a:prstDash val="solid"/>
                        </a:lnTlToBr>
                        <a:lnBlToTr w="12700" cmpd="sng">
                          <a:noFill/>
                          <a:prstDash val="solid"/>
                        </a:lnBlToTr>
                        <a:solidFill>
                          <a:srgbClr val="FF8427">
                            <a:alpha val="20000"/>
                          </a:srgbClr>
                        </a:solidFill>
                      </a:tcPr>
                    </a:tc>
                    <a:extLst>
                      <a:ext uri="{0D108BD9-81ED-4DB2-BD59-A6C34878D82A}">
                        <a16:rowId xmlns:a16="http://schemas.microsoft.com/office/drawing/2014/main" val="1572903842"/>
                      </a:ext>
                    </a:extLst>
                  </a:tr>
                  <a:tr h="512965">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Assessments</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Use of AI-based testing (algorithmic tests, automated proctoring) based on atomized topics and modules</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14772482"/>
                      </a:ext>
                    </a:extLst>
                  </a:tr>
                  <a:tr h="512965">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Material and content development</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8427">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Take advantage of existing resources from partner firms, professionals, software development, other faculty</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8427">
                            <a:alpha val="20000"/>
                          </a:srgbClr>
                        </a:solidFill>
                      </a:tcPr>
                    </a:tc>
                    <a:extLst>
                      <a:ext uri="{0D108BD9-81ED-4DB2-BD59-A6C34878D82A}">
                        <a16:rowId xmlns:a16="http://schemas.microsoft.com/office/drawing/2014/main" val="1181421747"/>
                      </a:ext>
                    </a:extLst>
                  </a:tr>
                  <a:tr h="547226">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Delivery of content</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Efficient use of technologies such as </a:t>
                          </a:r>
                          <a:r>
                            <a:rPr lang="en-US" sz="1200" dirty="0" err="1">
                              <a:effectLst/>
                            </a:rPr>
                            <a:t>Webex</a:t>
                          </a:r>
                          <a:r>
                            <a:rPr lang="en-US" sz="1200" dirty="0">
                              <a:effectLst/>
                            </a:rPr>
                            <a:t>/Zoom (synchronous) and recorded videos and articles (asynchronous)</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2673215"/>
                      </a:ext>
                    </a:extLst>
                  </a:tr>
                  <a:tr h="904044">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Grading/Completion</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w="12700" cmpd="sng">
                          <a:solidFill>
                            <a:srgbClr val="FF8427"/>
                          </a:solidFill>
                        </a:lnB>
                        <a:lnTlToBr w="12700" cmpd="sng">
                          <a:noFill/>
                          <a:prstDash val="solid"/>
                        </a:lnTlToBr>
                        <a:lnBlToTr w="12700" cmpd="sng">
                          <a:noFill/>
                          <a:prstDash val="solid"/>
                        </a:lnBlToTr>
                        <a:solidFill>
                          <a:srgbClr val="FF8427">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Cumulative Grade based on the atomized assessments:</a:t>
                          </a:r>
                        </a:p>
                        <a:p>
                          <a:pPr marL="457200" marR="0" algn="just">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𝐶𝐺</m:t>
                                    </m:r>
                                  </m:e>
                                  <m:sub>
                                    <m:r>
                                      <a:rPr lang="en-US" sz="1200">
                                        <a:effectLst/>
                                        <a:latin typeface="Cambria Math" panose="02040503050406030204" pitchFamily="18" charset="0"/>
                                      </a:rPr>
                                      <m:t>𝑖</m:t>
                                    </m:r>
                                  </m:sub>
                                </m:sSub>
                                <m:r>
                                  <a:rPr lang="en-US" sz="1200">
                                    <a:effectLst/>
                                    <a:latin typeface="Cambria Math" panose="02040503050406030204" pitchFamily="18" charset="0"/>
                                  </a:rPr>
                                  <m:t>=</m:t>
                                </m:r>
                                <m:nary>
                                  <m:naryPr>
                                    <m:chr m:val="∑"/>
                                    <m:limLoc m:val="undOvr"/>
                                    <m:subHide m:val="on"/>
                                    <m:supHide m:val="on"/>
                                    <m:ctrlPr>
                                      <a:rPr lang="en-US" sz="1200" i="1">
                                        <a:effectLst/>
                                        <a:latin typeface="Cambria Math" panose="02040503050406030204" pitchFamily="18" charset="0"/>
                                      </a:rPr>
                                    </m:ctrlPr>
                                  </m:naryPr>
                                  <m:sub/>
                                  <m:sup/>
                                  <m:e>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𝐺𝑀</m:t>
                                        </m:r>
                                      </m:e>
                                      <m:sub>
                                        <m:r>
                                          <a:rPr lang="en-US" sz="1200">
                                            <a:effectLst/>
                                            <a:latin typeface="Cambria Math" panose="02040503050406030204" pitchFamily="18" charset="0"/>
                                          </a:rPr>
                                          <m:t>𝑗</m:t>
                                        </m:r>
                                      </m:sub>
                                    </m:sSub>
                                  </m:e>
                                </m:nary>
                              </m:oMath>
                            </m:oMathPara>
                          </a14:m>
                          <a:endParaRPr lang="en-US" sz="1200" dirty="0">
                            <a:effectLst/>
                          </a:endParaRPr>
                        </a:p>
                        <a:p>
                          <a:pPr marL="457200" marR="0" algn="just">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w="12700" cmpd="sng">
                          <a:solidFill>
                            <a:srgbClr val="FF8427"/>
                          </a:solidFill>
                        </a:lnB>
                        <a:lnTlToBr w="12700" cmpd="sng">
                          <a:noFill/>
                          <a:prstDash val="solid"/>
                        </a:lnTlToBr>
                        <a:lnBlToTr w="12700" cmpd="sng">
                          <a:noFill/>
                          <a:prstDash val="solid"/>
                        </a:lnBlToTr>
                        <a:solidFill>
                          <a:srgbClr val="FF8427">
                            <a:alpha val="20000"/>
                          </a:srgbClr>
                        </a:solidFill>
                      </a:tcPr>
                    </a:tc>
                    <a:extLst>
                      <a:ext uri="{0D108BD9-81ED-4DB2-BD59-A6C34878D82A}">
                        <a16:rowId xmlns:a16="http://schemas.microsoft.com/office/drawing/2014/main" val="1943903788"/>
                      </a:ext>
                    </a:extLst>
                  </a:tr>
                </a:tbl>
              </a:graphicData>
            </a:graphic>
          </p:graphicFrame>
        </mc:Choice>
        <mc:Fallback xmlns="">
          <p:graphicFrame>
            <p:nvGraphicFramePr>
              <p:cNvPr id="11" name="Table 10">
                <a:extLst>
                  <a:ext uri="{FF2B5EF4-FFF2-40B4-BE49-F238E27FC236}">
                    <a16:creationId xmlns:a16="http://schemas.microsoft.com/office/drawing/2014/main" id="{C9BFCAF0-59E1-E39A-0992-D67ECD0B110B}"/>
                  </a:ext>
                </a:extLst>
              </p:cNvPr>
              <p:cNvGraphicFramePr>
                <a:graphicFrameLocks noGrp="1"/>
              </p:cNvGraphicFramePr>
              <p:nvPr>
                <p:extLst>
                  <p:ext uri="{D42A27DB-BD31-4B8C-83A1-F6EECF244321}">
                    <p14:modId xmlns:p14="http://schemas.microsoft.com/office/powerpoint/2010/main" val="1058789917"/>
                  </p:ext>
                </p:extLst>
              </p:nvPr>
            </p:nvGraphicFramePr>
            <p:xfrm>
              <a:off x="2275416" y="3342262"/>
              <a:ext cx="7380186" cy="3237007"/>
            </p:xfrm>
            <a:graphic>
              <a:graphicData uri="http://schemas.openxmlformats.org/drawingml/2006/table">
                <a:tbl>
                  <a:tblPr firstRow="1" firstCol="1" bandRow="1"/>
                  <a:tblGrid>
                    <a:gridCol w="3192818">
                      <a:extLst>
                        <a:ext uri="{9D8B030D-6E8A-4147-A177-3AD203B41FA5}">
                          <a16:colId xmlns:a16="http://schemas.microsoft.com/office/drawing/2014/main" val="1926147811"/>
                        </a:ext>
                      </a:extLst>
                    </a:gridCol>
                    <a:gridCol w="4187368">
                      <a:extLst>
                        <a:ext uri="{9D8B030D-6E8A-4147-A177-3AD203B41FA5}">
                          <a16:colId xmlns:a16="http://schemas.microsoft.com/office/drawing/2014/main" val="273834040"/>
                        </a:ext>
                      </a:extLst>
                    </a:gridCol>
                  </a:tblGrid>
                  <a:tr h="216789">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400" dirty="0">
                              <a:effectLst/>
                            </a:rPr>
                            <a:t>Faculty Needs</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w="12700" cmpd="sng">
                          <a:solidFill>
                            <a:srgbClr val="FF8427"/>
                          </a:solidFill>
                        </a:lnB>
                        <a:lnTlToBr w="12700" cmpd="sng">
                          <a:noFill/>
                          <a:prstDash val="solid"/>
                        </a:lnTlToBr>
                        <a:lnBlToTr w="12700" cmpd="sng">
                          <a:noFill/>
                          <a:prstDash val="solid"/>
                        </a:lnBlToTr>
                        <a:noFill/>
                      </a:tcPr>
                    </a:tc>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400" dirty="0">
                              <a:effectLst/>
                            </a:rPr>
                            <a:t>Business Education 4.0 Approach</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w="12700" cmpd="sng">
                          <a:solidFill>
                            <a:srgbClr val="FF8427"/>
                          </a:solidFill>
                        </a:lnB>
                        <a:lnTlToBr w="12700" cmpd="sng">
                          <a:noFill/>
                          <a:prstDash val="solid"/>
                        </a:lnTlToBr>
                        <a:lnBlToTr w="12700" cmpd="sng">
                          <a:noFill/>
                          <a:prstDash val="solid"/>
                        </a:lnBlToTr>
                        <a:noFill/>
                      </a:tcPr>
                    </a:tc>
                    <a:extLst>
                      <a:ext uri="{0D108BD9-81ED-4DB2-BD59-A6C34878D82A}">
                        <a16:rowId xmlns:a16="http://schemas.microsoft.com/office/drawing/2014/main" val="3283162120"/>
                      </a:ext>
                    </a:extLst>
                  </a:tr>
                  <a:tr h="512965">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Increased advising efforts</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a:noFill/>
                        </a:lnB>
                        <a:lnTlToBr w="12700" cmpd="sng">
                          <a:noFill/>
                          <a:prstDash val="solid"/>
                        </a:lnTlToBr>
                        <a:lnBlToTr w="12700" cmpd="sng">
                          <a:noFill/>
                          <a:prstDash val="solid"/>
                        </a:lnBlToTr>
                        <a:solidFill>
                          <a:srgbClr val="FF8427">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BotVisor: Initial AI-based advising system, supervised by faculty (material recommender system)</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w="12700" cmpd="sng">
                          <a:solidFill>
                            <a:srgbClr val="FF8427"/>
                          </a:solidFill>
                        </a:lnT>
                        <a:lnB>
                          <a:noFill/>
                        </a:lnB>
                        <a:lnTlToBr w="12700" cmpd="sng">
                          <a:noFill/>
                          <a:prstDash val="solid"/>
                        </a:lnTlToBr>
                        <a:lnBlToTr w="12700" cmpd="sng">
                          <a:noFill/>
                          <a:prstDash val="solid"/>
                        </a:lnBlToTr>
                        <a:solidFill>
                          <a:srgbClr val="FF8427">
                            <a:alpha val="20000"/>
                          </a:srgbClr>
                        </a:solidFill>
                      </a:tcPr>
                    </a:tc>
                    <a:extLst>
                      <a:ext uri="{0D108BD9-81ED-4DB2-BD59-A6C34878D82A}">
                        <a16:rowId xmlns:a16="http://schemas.microsoft.com/office/drawing/2014/main" val="1572903842"/>
                      </a:ext>
                    </a:extLst>
                  </a:tr>
                  <a:tr h="512965">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Assessments</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Use of AI-based testing (algorithmic tests, automated proctoring) based on atomized topics and modules</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14772482"/>
                      </a:ext>
                    </a:extLst>
                  </a:tr>
                  <a:tr h="512965">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Material and content development</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8427">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Take advantage of existing resources from partner firms, professionals, software development, other faculty</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8427">
                            <a:alpha val="20000"/>
                          </a:srgbClr>
                        </a:solidFill>
                      </a:tcPr>
                    </a:tc>
                    <a:extLst>
                      <a:ext uri="{0D108BD9-81ED-4DB2-BD59-A6C34878D82A}">
                        <a16:rowId xmlns:a16="http://schemas.microsoft.com/office/drawing/2014/main" val="1181421747"/>
                      </a:ext>
                    </a:extLst>
                  </a:tr>
                  <a:tr h="577279">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Delivery of content</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1200" dirty="0">
                              <a:effectLst/>
                            </a:rPr>
                            <a:t>Efficient use of technologies such as </a:t>
                          </a:r>
                          <a:r>
                            <a:rPr lang="en-US" sz="1200" dirty="0" err="1">
                              <a:effectLst/>
                            </a:rPr>
                            <a:t>Webex</a:t>
                          </a:r>
                          <a:r>
                            <a:rPr lang="en-US" sz="1200" dirty="0">
                              <a:effectLst/>
                            </a:rPr>
                            <a:t>/Zoom (synchronous) and recorded videos and articles (asynchronous)</a:t>
                          </a:r>
                          <a:endParaRPr lang="en-US" sz="12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2673215"/>
                      </a:ext>
                    </a:extLst>
                  </a:tr>
                  <a:tr h="904044">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1200" b="0" dirty="0">
                              <a:effectLst/>
                            </a:rPr>
                            <a:t>Grading/Completion</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w="12700" cmpd="sng">
                          <a:solidFill>
                            <a:srgbClr val="FF8427"/>
                          </a:solidFill>
                        </a:lnB>
                        <a:lnTlToBr w="12700" cmpd="sng">
                          <a:noFill/>
                          <a:prstDash val="solid"/>
                        </a:lnTlToBr>
                        <a:lnBlToTr w="12700" cmpd="sng">
                          <a:noFill/>
                          <a:prstDash val="solid"/>
                        </a:lnBlToTr>
                        <a:solidFill>
                          <a:srgbClr val="FF8427">
                            <a:alpha val="20000"/>
                          </a:srgbClr>
                        </a:solidFill>
                      </a:tcPr>
                    </a:tc>
                    <a:tc>
                      <a:txBody>
                        <a:bodyPr/>
                        <a:lstStyle/>
                        <a:p>
                          <a:endParaRPr lang="en-US"/>
                        </a:p>
                      </a:txBody>
                      <a:tcPr marL="68580" marR="68580" marT="0" marB="0">
                        <a:lnL>
                          <a:noFill/>
                        </a:lnL>
                        <a:lnR>
                          <a:noFill/>
                        </a:lnR>
                        <a:lnT>
                          <a:noFill/>
                        </a:lnT>
                        <a:lnB w="12700" cmpd="sng">
                          <a:solidFill>
                            <a:srgbClr val="FF8427"/>
                          </a:solidFill>
                        </a:lnB>
                        <a:lnTlToBr w="12700" cmpd="sng">
                          <a:noFill/>
                          <a:prstDash val="solid"/>
                        </a:lnTlToBr>
                        <a:lnBlToTr w="12700" cmpd="sng">
                          <a:noFill/>
                          <a:prstDash val="solid"/>
                        </a:lnBlToTr>
                        <a:blipFill>
                          <a:blip r:embed="rId2"/>
                          <a:stretch>
                            <a:fillRect l="-76274" t="-263087" r="-146" b="-76510"/>
                          </a:stretch>
                        </a:blipFill>
                      </a:tcPr>
                    </a:tc>
                    <a:extLst>
                      <a:ext uri="{0D108BD9-81ED-4DB2-BD59-A6C34878D82A}">
                        <a16:rowId xmlns:a16="http://schemas.microsoft.com/office/drawing/2014/main" val="1943903788"/>
                      </a:ext>
                    </a:extLst>
                  </a:tr>
                </a:tbl>
              </a:graphicData>
            </a:graphic>
          </p:graphicFrame>
        </mc:Fallback>
      </mc:AlternateContent>
      <p:sp>
        <p:nvSpPr>
          <p:cNvPr id="3" name="Date Placeholder 2">
            <a:extLst>
              <a:ext uri="{FF2B5EF4-FFF2-40B4-BE49-F238E27FC236}">
                <a16:creationId xmlns:a16="http://schemas.microsoft.com/office/drawing/2014/main" id="{E6427F90-252F-A52B-E45D-9906A8989134}"/>
              </a:ext>
            </a:extLst>
          </p:cNvPr>
          <p:cNvSpPr>
            <a:spLocks noGrp="1"/>
          </p:cNvSpPr>
          <p:nvPr>
            <p:ph type="dt" sz="half" idx="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EF46A66-58D4-4CC9-9894-FBC6759E56DE}"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a:extLst>
              <a:ext uri="{FF2B5EF4-FFF2-40B4-BE49-F238E27FC236}">
                <a16:creationId xmlns:a16="http://schemas.microsoft.com/office/drawing/2014/main" id="{9F8D5F95-DD10-423D-5883-DDC0C5488A1D}"/>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3618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3FE2-887F-4628-84E9-FC99CDC6BE5D}"/>
              </a:ext>
            </a:extLst>
          </p:cNvPr>
          <p:cNvSpPr>
            <a:spLocks noGrp="1"/>
          </p:cNvSpPr>
          <p:nvPr>
            <p:ph type="title"/>
          </p:nvPr>
        </p:nvSpPr>
        <p:spPr/>
        <p:txBody>
          <a:bodyPr/>
          <a:lstStyle/>
          <a:p>
            <a:r>
              <a:rPr lang="en-US" dirty="0"/>
              <a:t>Pilot Cases</a:t>
            </a:r>
          </a:p>
        </p:txBody>
      </p:sp>
      <p:sp>
        <p:nvSpPr>
          <p:cNvPr id="3" name="Content Placeholder 2">
            <a:extLst>
              <a:ext uri="{FF2B5EF4-FFF2-40B4-BE49-F238E27FC236}">
                <a16:creationId xmlns:a16="http://schemas.microsoft.com/office/drawing/2014/main" id="{600BA6A9-407E-4C0C-A255-0CE4C7D0D4F7}"/>
              </a:ext>
            </a:extLst>
          </p:cNvPr>
          <p:cNvSpPr>
            <a:spLocks noGrp="1"/>
          </p:cNvSpPr>
          <p:nvPr>
            <p:ph idx="1"/>
          </p:nvPr>
        </p:nvSpPr>
        <p:spPr/>
        <p:txBody>
          <a:bodyPr/>
          <a:lstStyle/>
          <a:p>
            <a:r>
              <a:rPr lang="en-US" dirty="0"/>
              <a:t>Audit Analytics - Graduate Level</a:t>
            </a:r>
          </a:p>
          <a:p>
            <a:pPr lvl="1"/>
            <a:r>
              <a:rPr lang="en-US" dirty="0"/>
              <a:t>Students selected 4-5 weeks of learning modules</a:t>
            </a:r>
          </a:p>
        </p:txBody>
      </p:sp>
      <p:sp>
        <p:nvSpPr>
          <p:cNvPr id="4" name="Date Placeholder 3">
            <a:extLst>
              <a:ext uri="{FF2B5EF4-FFF2-40B4-BE49-F238E27FC236}">
                <a16:creationId xmlns:a16="http://schemas.microsoft.com/office/drawing/2014/main" id="{883137BC-3CDC-49E5-DAF8-427B20711E52}"/>
              </a:ext>
            </a:extLst>
          </p:cNvPr>
          <p:cNvSpPr>
            <a:spLocks noGrp="1"/>
          </p:cNvSpPr>
          <p:nvPr>
            <p:ph type="dt" sz="half" idx="2"/>
          </p:nvPr>
        </p:nvSpPr>
        <p:spPr/>
        <p:txBody>
          <a:bodyPr/>
          <a:lstStyle/>
          <a:p>
            <a:pPr lvl="0"/>
            <a:fld id="{6F9E9AEB-DB34-4487-BC66-6550A612F990}" type="datetime1">
              <a:rPr lang="en-US" noProof="0" smtClean="0"/>
              <a:t>4/21/2023</a:t>
            </a:fld>
            <a:endParaRPr lang="en-US" noProof="0" dirty="0"/>
          </a:p>
        </p:txBody>
      </p:sp>
      <p:sp>
        <p:nvSpPr>
          <p:cNvPr id="6" name="Footer Placeholder 5">
            <a:extLst>
              <a:ext uri="{FF2B5EF4-FFF2-40B4-BE49-F238E27FC236}">
                <a16:creationId xmlns:a16="http://schemas.microsoft.com/office/drawing/2014/main" id="{FCFD79E5-A309-F4CB-A419-E8E2E8F23F08}"/>
              </a:ext>
            </a:extLst>
          </p:cNvPr>
          <p:cNvSpPr>
            <a:spLocks noGrp="1"/>
          </p:cNvSpPr>
          <p:nvPr>
            <p:ph type="ftr" sz="quarter" idx="3"/>
          </p:nvPr>
        </p:nvSpPr>
        <p:spPr/>
        <p:txBody>
          <a:bodyPr/>
          <a:lstStyle/>
          <a:p>
            <a:pPr lvl="0"/>
            <a:r>
              <a:rPr lang="en-US" noProof="0"/>
              <a:t>AAA AM 2022-San Diego</a:t>
            </a:r>
            <a:endParaRPr lang="en-US" noProof="0" dirty="0"/>
          </a:p>
        </p:txBody>
      </p:sp>
      <p:sp>
        <p:nvSpPr>
          <p:cNvPr id="7" name="Slide Number Placeholder 6">
            <a:extLst>
              <a:ext uri="{FF2B5EF4-FFF2-40B4-BE49-F238E27FC236}">
                <a16:creationId xmlns:a16="http://schemas.microsoft.com/office/drawing/2014/main" id="{4EE153F5-E382-627F-9A94-F05208A457EF}"/>
              </a:ext>
            </a:extLst>
          </p:cNvPr>
          <p:cNvSpPr>
            <a:spLocks noGrp="1"/>
          </p:cNvSpPr>
          <p:nvPr>
            <p:ph type="sldNum" sz="quarter" idx="4"/>
          </p:nvPr>
        </p:nvSpPr>
        <p:spPr>
          <a:xfrm>
            <a:off x="8931564" y="6489828"/>
            <a:ext cx="3118840" cy="368172"/>
          </a:xfrm>
        </p:spPr>
        <p:txBody>
          <a:bodyPr/>
          <a:lstStyle/>
          <a:p>
            <a:pPr lvl="0"/>
            <a:fld id="{3D8D2D2F-92D1-40A7-B589-1E344312DF09}" type="slidenum">
              <a:rPr lang="en-US" noProof="0" smtClean="0"/>
              <a:pPr lvl="0"/>
              <a:t>14</a:t>
            </a:fld>
            <a:endParaRPr lang="en-US" noProof="0" dirty="0"/>
          </a:p>
        </p:txBody>
      </p:sp>
      <p:graphicFrame>
        <p:nvGraphicFramePr>
          <p:cNvPr id="14" name="Table 13">
            <a:extLst>
              <a:ext uri="{FF2B5EF4-FFF2-40B4-BE49-F238E27FC236}">
                <a16:creationId xmlns:a16="http://schemas.microsoft.com/office/drawing/2014/main" id="{69474735-CD6B-862D-46ED-12A65E7A4F5A}"/>
              </a:ext>
            </a:extLst>
          </p:cNvPr>
          <p:cNvGraphicFramePr>
            <a:graphicFrameLocks noGrp="1"/>
          </p:cNvGraphicFramePr>
          <p:nvPr>
            <p:extLst>
              <p:ext uri="{D42A27DB-BD31-4B8C-83A1-F6EECF244321}">
                <p14:modId xmlns:p14="http://schemas.microsoft.com/office/powerpoint/2010/main" val="2087706570"/>
              </p:ext>
            </p:extLst>
          </p:nvPr>
        </p:nvGraphicFramePr>
        <p:xfrm>
          <a:off x="634999" y="2760134"/>
          <a:ext cx="10659534" cy="3480349"/>
        </p:xfrm>
        <a:graphic>
          <a:graphicData uri="http://schemas.openxmlformats.org/drawingml/2006/table">
            <a:tbl>
              <a:tblPr firstRow="1" firstCol="1" bandRow="1"/>
              <a:tblGrid>
                <a:gridCol w="5329767">
                  <a:extLst>
                    <a:ext uri="{9D8B030D-6E8A-4147-A177-3AD203B41FA5}">
                      <a16:colId xmlns:a16="http://schemas.microsoft.com/office/drawing/2014/main" val="2020479948"/>
                    </a:ext>
                  </a:extLst>
                </a:gridCol>
                <a:gridCol w="5329767">
                  <a:extLst>
                    <a:ext uri="{9D8B030D-6E8A-4147-A177-3AD203B41FA5}">
                      <a16:colId xmlns:a16="http://schemas.microsoft.com/office/drawing/2014/main" val="1679317107"/>
                    </a:ext>
                  </a:extLst>
                </a:gridCol>
              </a:tblGrid>
              <a:tr h="683599">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2000" b="0" dirty="0">
                          <a:effectLst/>
                        </a:rPr>
                        <a:t>Data and Descriptive Statistics</a:t>
                      </a:r>
                      <a:endParaRPr lang="en-US" sz="2000" b="0" dirty="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w="12700" cmpd="sng">
                      <a:solidFill>
                        <a:srgbClr val="B64926"/>
                      </a:solidFill>
                    </a:lnT>
                    <a:lnB w="12700" cmpd="sng">
                      <a:solidFill>
                        <a:srgbClr val="B64926"/>
                      </a:solidFill>
                    </a:lnB>
                    <a:lnTlToBr w="12700" cmpd="sng">
                      <a:noFill/>
                      <a:prstDash val="solid"/>
                    </a:lnTlToBr>
                    <a:lnBlToTr w="12700" cmpd="sng">
                      <a:noFill/>
                      <a:prstDash val="solid"/>
                    </a:lnBlToTr>
                    <a:noFill/>
                  </a:tcPr>
                </a:tc>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2000" b="0" dirty="0">
                          <a:effectLst/>
                        </a:rPr>
                        <a:t>Database and SQL</a:t>
                      </a:r>
                      <a:endParaRPr lang="en-US" sz="2000" b="0" dirty="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w="12700" cmpd="sng">
                      <a:solidFill>
                        <a:srgbClr val="B64926"/>
                      </a:solidFill>
                    </a:lnT>
                    <a:lnB w="12700" cmpd="sng">
                      <a:solidFill>
                        <a:srgbClr val="B64926"/>
                      </a:solidFill>
                    </a:lnB>
                    <a:lnTlToBr w="12700" cmpd="sng">
                      <a:noFill/>
                      <a:prstDash val="solid"/>
                    </a:lnTlToBr>
                    <a:lnBlToTr w="12700" cmpd="sng">
                      <a:noFill/>
                      <a:prstDash val="solid"/>
                    </a:lnBlToTr>
                    <a:noFill/>
                  </a:tcPr>
                </a:tc>
                <a:extLst>
                  <a:ext uri="{0D108BD9-81ED-4DB2-BD59-A6C34878D82A}">
                    <a16:rowId xmlns:a16="http://schemas.microsoft.com/office/drawing/2014/main" val="695242690"/>
                  </a:ext>
                </a:extLst>
              </a:tr>
              <a:tr h="683599">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2000" b="0">
                          <a:effectLst/>
                        </a:rPr>
                        <a:t>Neural Networks</a:t>
                      </a:r>
                      <a:endParaRPr lang="en-US" sz="2000" b="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w="12700" cmpd="sng">
                      <a:solidFill>
                        <a:srgbClr val="B64926"/>
                      </a:solidFill>
                    </a:lnT>
                    <a:lnB>
                      <a:noFill/>
                    </a:lnB>
                    <a:lnTlToBr w="12700" cmpd="sng">
                      <a:noFill/>
                      <a:prstDash val="solid"/>
                    </a:lnTlToBr>
                    <a:lnBlToTr w="12700" cmpd="sng">
                      <a:noFill/>
                      <a:prstDash val="solid"/>
                    </a:lnBlToTr>
                    <a:solidFill>
                      <a:srgbClr val="B64926">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2000" b="0" dirty="0">
                          <a:effectLst/>
                        </a:rPr>
                        <a:t>Business Process Mining</a:t>
                      </a:r>
                      <a:endParaRPr lang="en-US" sz="2000" b="0" dirty="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w="12700" cmpd="sng">
                      <a:solidFill>
                        <a:srgbClr val="B64926"/>
                      </a:solidFill>
                    </a:lnT>
                    <a:lnB>
                      <a:noFill/>
                    </a:lnB>
                    <a:lnTlToBr w="12700" cmpd="sng">
                      <a:noFill/>
                      <a:prstDash val="solid"/>
                    </a:lnTlToBr>
                    <a:lnBlToTr w="12700" cmpd="sng">
                      <a:noFill/>
                      <a:prstDash val="solid"/>
                    </a:lnBlToTr>
                    <a:solidFill>
                      <a:srgbClr val="B64926">
                        <a:alpha val="20000"/>
                      </a:srgbClr>
                    </a:solidFill>
                  </a:tcPr>
                </a:tc>
                <a:extLst>
                  <a:ext uri="{0D108BD9-81ED-4DB2-BD59-A6C34878D82A}">
                    <a16:rowId xmlns:a16="http://schemas.microsoft.com/office/drawing/2014/main" val="4030351624"/>
                  </a:ext>
                </a:extLst>
              </a:tr>
              <a:tr h="683599">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2000" b="0">
                          <a:effectLst/>
                        </a:rPr>
                        <a:t>Expert System</a:t>
                      </a:r>
                      <a:endParaRPr lang="en-US" sz="2000" b="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2000" b="0" dirty="0">
                          <a:effectLst/>
                        </a:rPr>
                        <a:t>Artificial Intelligence and Expert System</a:t>
                      </a:r>
                      <a:endParaRPr lang="en-US" sz="2000" b="0" dirty="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86633450"/>
                  </a:ext>
                </a:extLst>
              </a:tr>
              <a:tr h="683599">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l">
                        <a:lnSpc>
                          <a:spcPct val="107000"/>
                        </a:lnSpc>
                        <a:spcBef>
                          <a:spcPts val="0"/>
                        </a:spcBef>
                        <a:spcAft>
                          <a:spcPts val="0"/>
                        </a:spcAft>
                      </a:pPr>
                      <a:r>
                        <a:rPr lang="en-US" sz="2000" b="0" dirty="0">
                          <a:effectLst/>
                        </a:rPr>
                        <a:t>Advanced Analytics in Continuous Auditing</a:t>
                      </a:r>
                      <a:endParaRPr lang="en-US" sz="2000" b="0" dirty="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a:noFill/>
                    </a:lnT>
                    <a:lnB>
                      <a:noFill/>
                    </a:lnB>
                    <a:lnTlToBr w="12700" cmpd="sng">
                      <a:noFill/>
                      <a:prstDash val="solid"/>
                    </a:lnTlToBr>
                    <a:lnBlToTr w="12700" cmpd="sng">
                      <a:noFill/>
                      <a:prstDash val="solid"/>
                    </a:lnBlToTr>
                    <a:solidFill>
                      <a:srgbClr val="B64926">
                        <a:alpha val="20000"/>
                      </a:srgbClr>
                    </a:solid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2000" b="0" dirty="0">
                          <a:effectLst/>
                        </a:rPr>
                        <a:t>Predictive Analytics</a:t>
                      </a:r>
                      <a:endParaRPr lang="en-US" sz="2000" b="0" dirty="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a:noFill/>
                    </a:lnT>
                    <a:lnB>
                      <a:noFill/>
                    </a:lnB>
                    <a:lnTlToBr w="12700" cmpd="sng">
                      <a:noFill/>
                      <a:prstDash val="solid"/>
                    </a:lnTlToBr>
                    <a:lnBlToTr w="12700" cmpd="sng">
                      <a:noFill/>
                      <a:prstDash val="solid"/>
                    </a:lnBlToTr>
                    <a:solidFill>
                      <a:srgbClr val="B64926">
                        <a:alpha val="20000"/>
                      </a:srgbClr>
                    </a:solidFill>
                  </a:tcPr>
                </a:tc>
                <a:extLst>
                  <a:ext uri="{0D108BD9-81ED-4DB2-BD59-A6C34878D82A}">
                    <a16:rowId xmlns:a16="http://schemas.microsoft.com/office/drawing/2014/main" val="2851911190"/>
                  </a:ext>
                </a:extLst>
              </a:tr>
              <a:tr h="745953">
                <a:tc>
                  <a:txBody>
                    <a:bodyPr/>
                    <a:lstStyle>
                      <a:lvl1pPr marL="0" algn="l" defTabSz="685766" rtl="0" eaLnBrk="1" latinLnBrk="0" hangingPunct="1">
                        <a:defRPr sz="1350" b="1" kern="1200">
                          <a:solidFill>
                            <a:schemeClr val="tx1"/>
                          </a:solidFill>
                          <a:latin typeface="Arial"/>
                        </a:defRPr>
                      </a:lvl1pPr>
                      <a:lvl2pPr marL="342884" algn="l" defTabSz="685766" rtl="0" eaLnBrk="1" latinLnBrk="0" hangingPunct="1">
                        <a:defRPr sz="1350" b="1" kern="1200">
                          <a:solidFill>
                            <a:schemeClr val="tx1"/>
                          </a:solidFill>
                          <a:latin typeface="Arial"/>
                        </a:defRPr>
                      </a:lvl2pPr>
                      <a:lvl3pPr marL="685766" algn="l" defTabSz="685766" rtl="0" eaLnBrk="1" latinLnBrk="0" hangingPunct="1">
                        <a:defRPr sz="1350" b="1" kern="1200">
                          <a:solidFill>
                            <a:schemeClr val="tx1"/>
                          </a:solidFill>
                          <a:latin typeface="Arial"/>
                        </a:defRPr>
                      </a:lvl3pPr>
                      <a:lvl4pPr marL="1028649" algn="l" defTabSz="685766" rtl="0" eaLnBrk="1" latinLnBrk="0" hangingPunct="1">
                        <a:defRPr sz="1350" b="1" kern="1200">
                          <a:solidFill>
                            <a:schemeClr val="tx1"/>
                          </a:solidFill>
                          <a:latin typeface="Arial"/>
                        </a:defRPr>
                      </a:lvl4pPr>
                      <a:lvl5pPr marL="1371532" algn="l" defTabSz="685766" rtl="0" eaLnBrk="1" latinLnBrk="0" hangingPunct="1">
                        <a:defRPr sz="1350" b="1" kern="1200">
                          <a:solidFill>
                            <a:schemeClr val="tx1"/>
                          </a:solidFill>
                          <a:latin typeface="Arial"/>
                        </a:defRPr>
                      </a:lvl5pPr>
                      <a:lvl6pPr marL="1714415" algn="l" defTabSz="685766" rtl="0" eaLnBrk="1" latinLnBrk="0" hangingPunct="1">
                        <a:defRPr sz="1350" b="1" kern="1200">
                          <a:solidFill>
                            <a:schemeClr val="tx1"/>
                          </a:solidFill>
                          <a:latin typeface="Arial"/>
                        </a:defRPr>
                      </a:lvl6pPr>
                      <a:lvl7pPr marL="2057297" algn="l" defTabSz="685766" rtl="0" eaLnBrk="1" latinLnBrk="0" hangingPunct="1">
                        <a:defRPr sz="1350" b="1" kern="1200">
                          <a:solidFill>
                            <a:schemeClr val="tx1"/>
                          </a:solidFill>
                          <a:latin typeface="Arial"/>
                        </a:defRPr>
                      </a:lvl7pPr>
                      <a:lvl8pPr marL="2400180" algn="l" defTabSz="685766" rtl="0" eaLnBrk="1" latinLnBrk="0" hangingPunct="1">
                        <a:defRPr sz="1350" b="1" kern="1200">
                          <a:solidFill>
                            <a:schemeClr val="tx1"/>
                          </a:solidFill>
                          <a:latin typeface="Arial"/>
                        </a:defRPr>
                      </a:lvl8pPr>
                      <a:lvl9pPr marL="2743064" algn="l" defTabSz="685766" rtl="0" eaLnBrk="1" latinLnBrk="0" hangingPunct="1">
                        <a:defRPr sz="1350" b="1" kern="1200">
                          <a:solidFill>
                            <a:schemeClr val="tx1"/>
                          </a:solidFill>
                          <a:latin typeface="Arial"/>
                        </a:defRPr>
                      </a:lvl9pPr>
                    </a:lstStyle>
                    <a:p>
                      <a:pPr marL="0" marR="0" algn="just">
                        <a:lnSpc>
                          <a:spcPct val="107000"/>
                        </a:lnSpc>
                        <a:spcBef>
                          <a:spcPts val="0"/>
                        </a:spcBef>
                        <a:spcAft>
                          <a:spcPts val="0"/>
                        </a:spcAft>
                      </a:pPr>
                      <a:r>
                        <a:rPr lang="en-US" sz="2000" b="0" dirty="0">
                          <a:effectLst/>
                        </a:rPr>
                        <a:t>Classification</a:t>
                      </a:r>
                      <a:endParaRPr lang="en-US" sz="2000" b="0" dirty="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a:noFill/>
                    </a:lnT>
                    <a:lnB w="12700" cmpd="sng">
                      <a:solidFill>
                        <a:srgbClr val="B64926"/>
                      </a:solidFill>
                    </a:lnB>
                    <a:lnTlToBr w="12700" cmpd="sng">
                      <a:noFill/>
                      <a:prstDash val="solid"/>
                    </a:lnTlToBr>
                    <a:lnBlToTr w="12700" cmpd="sng">
                      <a:noFill/>
                      <a:prstDash val="solid"/>
                    </a:lnBlToTr>
                    <a:noFill/>
                  </a:tcPr>
                </a:tc>
                <a:tc>
                  <a:txBody>
                    <a:bodyPr/>
                    <a:lstStyle>
                      <a:lvl1pPr marL="0" algn="l" defTabSz="685766" rtl="0" eaLnBrk="1" latinLnBrk="0" hangingPunct="1">
                        <a:defRPr sz="1350" kern="1200">
                          <a:solidFill>
                            <a:schemeClr val="tx1"/>
                          </a:solidFill>
                          <a:latin typeface="Arial"/>
                        </a:defRPr>
                      </a:lvl1pPr>
                      <a:lvl2pPr marL="342884" algn="l" defTabSz="685766" rtl="0" eaLnBrk="1" latinLnBrk="0" hangingPunct="1">
                        <a:defRPr sz="1350" kern="1200">
                          <a:solidFill>
                            <a:schemeClr val="tx1"/>
                          </a:solidFill>
                          <a:latin typeface="Arial"/>
                        </a:defRPr>
                      </a:lvl2pPr>
                      <a:lvl3pPr marL="685766" algn="l" defTabSz="685766" rtl="0" eaLnBrk="1" latinLnBrk="0" hangingPunct="1">
                        <a:defRPr sz="1350" kern="1200">
                          <a:solidFill>
                            <a:schemeClr val="tx1"/>
                          </a:solidFill>
                          <a:latin typeface="Arial"/>
                        </a:defRPr>
                      </a:lvl3pPr>
                      <a:lvl4pPr marL="1028649" algn="l" defTabSz="685766" rtl="0" eaLnBrk="1" latinLnBrk="0" hangingPunct="1">
                        <a:defRPr sz="1350" kern="1200">
                          <a:solidFill>
                            <a:schemeClr val="tx1"/>
                          </a:solidFill>
                          <a:latin typeface="Arial"/>
                        </a:defRPr>
                      </a:lvl4pPr>
                      <a:lvl5pPr marL="1371532" algn="l" defTabSz="685766" rtl="0" eaLnBrk="1" latinLnBrk="0" hangingPunct="1">
                        <a:defRPr sz="1350" kern="1200">
                          <a:solidFill>
                            <a:schemeClr val="tx1"/>
                          </a:solidFill>
                          <a:latin typeface="Arial"/>
                        </a:defRPr>
                      </a:lvl5pPr>
                      <a:lvl6pPr marL="1714415" algn="l" defTabSz="685766" rtl="0" eaLnBrk="1" latinLnBrk="0" hangingPunct="1">
                        <a:defRPr sz="1350" kern="1200">
                          <a:solidFill>
                            <a:schemeClr val="tx1"/>
                          </a:solidFill>
                          <a:latin typeface="Arial"/>
                        </a:defRPr>
                      </a:lvl6pPr>
                      <a:lvl7pPr marL="2057297" algn="l" defTabSz="685766" rtl="0" eaLnBrk="1" latinLnBrk="0" hangingPunct="1">
                        <a:defRPr sz="1350" kern="1200">
                          <a:solidFill>
                            <a:schemeClr val="tx1"/>
                          </a:solidFill>
                          <a:latin typeface="Arial"/>
                        </a:defRPr>
                      </a:lvl7pPr>
                      <a:lvl8pPr marL="2400180" algn="l" defTabSz="685766" rtl="0" eaLnBrk="1" latinLnBrk="0" hangingPunct="1">
                        <a:defRPr sz="1350" kern="1200">
                          <a:solidFill>
                            <a:schemeClr val="tx1"/>
                          </a:solidFill>
                          <a:latin typeface="Arial"/>
                        </a:defRPr>
                      </a:lvl8pPr>
                      <a:lvl9pPr marL="2743064" algn="l" defTabSz="685766" rtl="0" eaLnBrk="1" latinLnBrk="0" hangingPunct="1">
                        <a:defRPr sz="1350" kern="1200">
                          <a:solidFill>
                            <a:schemeClr val="tx1"/>
                          </a:solidFill>
                          <a:latin typeface="Arial"/>
                        </a:defRPr>
                      </a:lvl9pPr>
                    </a:lstStyle>
                    <a:p>
                      <a:pPr marL="0" marR="0" algn="just">
                        <a:lnSpc>
                          <a:spcPct val="107000"/>
                        </a:lnSpc>
                        <a:spcBef>
                          <a:spcPts val="0"/>
                        </a:spcBef>
                        <a:spcAft>
                          <a:spcPts val="0"/>
                        </a:spcAft>
                      </a:pPr>
                      <a:r>
                        <a:rPr lang="en-US" sz="2000" b="0" dirty="0">
                          <a:effectLst/>
                        </a:rPr>
                        <a:t>Clustering</a:t>
                      </a:r>
                      <a:endParaRPr lang="en-US" sz="2000" b="0" dirty="0">
                        <a:effectLst/>
                        <a:latin typeface="Calibri" panose="020F0502020204030204" pitchFamily="34" charset="0"/>
                        <a:ea typeface="DengXian" panose="02010600030101010101" pitchFamily="2" charset="-122"/>
                        <a:cs typeface="Arial" panose="020B0604020202020204" pitchFamily="34" charset="0"/>
                      </a:endParaRPr>
                    </a:p>
                  </a:txBody>
                  <a:tcPr marL="51435" marR="51435" marT="0" marB="0">
                    <a:lnL>
                      <a:noFill/>
                    </a:lnL>
                    <a:lnR>
                      <a:noFill/>
                    </a:lnR>
                    <a:lnT>
                      <a:noFill/>
                    </a:lnT>
                    <a:lnB w="12700" cmpd="sng">
                      <a:solidFill>
                        <a:srgbClr val="B64926"/>
                      </a:solidFill>
                    </a:lnB>
                    <a:lnTlToBr w="12700" cmpd="sng">
                      <a:noFill/>
                      <a:prstDash val="solid"/>
                    </a:lnTlToBr>
                    <a:lnBlToTr w="12700" cmpd="sng">
                      <a:noFill/>
                      <a:prstDash val="solid"/>
                    </a:lnBlToTr>
                    <a:noFill/>
                  </a:tcPr>
                </a:tc>
                <a:extLst>
                  <a:ext uri="{0D108BD9-81ED-4DB2-BD59-A6C34878D82A}">
                    <a16:rowId xmlns:a16="http://schemas.microsoft.com/office/drawing/2014/main" val="2047592905"/>
                  </a:ext>
                </a:extLst>
              </a:tr>
            </a:tbl>
          </a:graphicData>
        </a:graphic>
      </p:graphicFrame>
    </p:spTree>
    <p:extLst>
      <p:ext uri="{BB962C8B-B14F-4D97-AF65-F5344CB8AC3E}">
        <p14:creationId xmlns:p14="http://schemas.microsoft.com/office/powerpoint/2010/main" val="4072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0A342-5885-4107-8F20-55F8B3BC594C}"/>
              </a:ext>
            </a:extLst>
          </p:cNvPr>
          <p:cNvSpPr>
            <a:spLocks noGrp="1"/>
          </p:cNvSpPr>
          <p:nvPr>
            <p:ph type="title"/>
          </p:nvPr>
        </p:nvSpPr>
        <p:spPr>
          <a:xfrm>
            <a:off x="1781484" y="511177"/>
            <a:ext cx="6172200" cy="857250"/>
          </a:xfrm>
        </p:spPr>
        <p:txBody>
          <a:bodyPr wrap="square" anchor="ctr">
            <a:normAutofit/>
          </a:bodyPr>
          <a:lstStyle/>
          <a:p>
            <a:r>
              <a:rPr lang="en-US" b="1" dirty="0"/>
              <a:t>Pilot Cases</a:t>
            </a:r>
            <a:endParaRPr lang="en-US" dirty="0"/>
          </a:p>
        </p:txBody>
      </p:sp>
      <p:sp>
        <p:nvSpPr>
          <p:cNvPr id="10" name="Text Placeholder 2">
            <a:extLst>
              <a:ext uri="{FF2B5EF4-FFF2-40B4-BE49-F238E27FC236}">
                <a16:creationId xmlns:a16="http://schemas.microsoft.com/office/drawing/2014/main" id="{94AD50E6-53E5-4347-A758-3D2117EE2A07}"/>
              </a:ext>
            </a:extLst>
          </p:cNvPr>
          <p:cNvSpPr>
            <a:spLocks noGrp="1"/>
          </p:cNvSpPr>
          <p:nvPr>
            <p:ph type="body" idx="1"/>
          </p:nvPr>
        </p:nvSpPr>
        <p:spPr>
          <a:xfrm>
            <a:off x="1650969" y="1501065"/>
            <a:ext cx="4314516" cy="479822"/>
          </a:xfrm>
          <a:noFill/>
          <a:ln>
            <a:noFill/>
          </a:ln>
        </p:spPr>
        <p:txBody>
          <a:bodyPr vert="horz" wrap="square" lIns="68580" tIns="34290" rIns="68580" bIns="34290" numCol="1" rtlCol="0" anchor="b" anchorCtr="0" compatLnSpc="1">
            <a:prstTxWarp prst="textNoShape">
              <a:avLst/>
            </a:prstTxWarp>
            <a:noAutofit/>
          </a:bodyPr>
          <a:lstStyle/>
          <a:p>
            <a:r>
              <a:rPr lang="en-US" sz="1600" dirty="0">
                <a:solidFill>
                  <a:srgbClr val="000000"/>
                </a:solidFill>
                <a:latin typeface="Calibri" panose="020F0502020204030204" pitchFamily="34" charset="0"/>
              </a:rPr>
              <a:t>Student 1</a:t>
            </a:r>
            <a:r>
              <a:rPr lang="en-US" sz="1600" b="0" dirty="0">
                <a:solidFill>
                  <a:srgbClr val="000000"/>
                </a:solidFill>
                <a:latin typeface="Calibri" panose="020F0502020204030204" pitchFamily="34" charset="0"/>
              </a:rPr>
              <a:t> is interested in Machine Learning &amp; AI</a:t>
            </a:r>
          </a:p>
        </p:txBody>
      </p:sp>
      <p:sp>
        <p:nvSpPr>
          <p:cNvPr id="14" name="Text Placeholder 4">
            <a:extLst>
              <a:ext uri="{FF2B5EF4-FFF2-40B4-BE49-F238E27FC236}">
                <a16:creationId xmlns:a16="http://schemas.microsoft.com/office/drawing/2014/main" id="{E213F370-113B-4174-BB70-016CC5D54A63}"/>
              </a:ext>
            </a:extLst>
          </p:cNvPr>
          <p:cNvSpPr>
            <a:spLocks noGrp="1"/>
          </p:cNvSpPr>
          <p:nvPr>
            <p:ph type="body" sz="quarter" idx="3"/>
          </p:nvPr>
        </p:nvSpPr>
        <p:spPr>
          <a:xfrm>
            <a:off x="6489021" y="1501065"/>
            <a:ext cx="4223398" cy="479822"/>
          </a:xfrm>
        </p:spPr>
        <p:txBody>
          <a:bodyPr>
            <a:noAutofit/>
          </a:bodyPr>
          <a:lstStyle/>
          <a:p>
            <a:r>
              <a:rPr lang="en-US" sz="1600" dirty="0">
                <a:solidFill>
                  <a:srgbClr val="000000"/>
                </a:solidFill>
                <a:latin typeface="Calibri" panose="020F0502020204030204" pitchFamily="34" charset="0"/>
              </a:rPr>
              <a:t>Student 2</a:t>
            </a:r>
            <a:r>
              <a:rPr lang="en-US" sz="1600" b="0" dirty="0">
                <a:solidFill>
                  <a:srgbClr val="000000"/>
                </a:solidFill>
                <a:latin typeface="Calibri" panose="020F0502020204030204" pitchFamily="34" charset="0"/>
              </a:rPr>
              <a:t> is interested in Continuous Auditing</a:t>
            </a:r>
            <a:endParaRPr lang="en-US" sz="1600" b="0" dirty="0">
              <a:latin typeface="Arial" panose="020B0604020202020204" pitchFamily="34" charset="0"/>
            </a:endParaRPr>
          </a:p>
        </p:txBody>
      </p:sp>
      <p:sp>
        <p:nvSpPr>
          <p:cNvPr id="3" name="Slide Number Placeholder 2">
            <a:extLst>
              <a:ext uri="{FF2B5EF4-FFF2-40B4-BE49-F238E27FC236}">
                <a16:creationId xmlns:a16="http://schemas.microsoft.com/office/drawing/2014/main" id="{F785A9F9-8E0C-41B0-B548-29ECE77F274B}"/>
              </a:ext>
            </a:extLst>
          </p:cNvPr>
          <p:cNvSpPr>
            <a:spLocks noGrp="1"/>
          </p:cNvSpPr>
          <p:nvPr>
            <p:ph type="sldNum" sz="quarter" idx="10"/>
          </p:nvPr>
        </p:nvSpPr>
        <p:spPr>
          <a:xfrm>
            <a:off x="10510713" y="6500812"/>
            <a:ext cx="1600200" cy="357188"/>
          </a:xfrm>
        </p:spPr>
        <p:txBody>
          <a:bodyPr wrap="square" anchor="t">
            <a:normAutofit/>
          </a:bodyPr>
          <a:lstStyle/>
          <a:p>
            <a:pPr>
              <a:spcAft>
                <a:spcPts val="450"/>
              </a:spcAft>
            </a:pPr>
            <a:fld id="{5744759D-0EFF-4FB2-9CCE-04E00944F0FE}" type="slidenum">
              <a:rPr lang="en-US" sz="900" smtClean="0"/>
              <a:pPr>
                <a:spcAft>
                  <a:spcPts val="450"/>
                </a:spcAft>
              </a:pPr>
              <a:t>15</a:t>
            </a:fld>
            <a:endParaRPr lang="en-US" sz="900" dirty="0"/>
          </a:p>
        </p:txBody>
      </p:sp>
      <p:graphicFrame>
        <p:nvGraphicFramePr>
          <p:cNvPr id="5" name="Table 4">
            <a:extLst>
              <a:ext uri="{FF2B5EF4-FFF2-40B4-BE49-F238E27FC236}">
                <a16:creationId xmlns:a16="http://schemas.microsoft.com/office/drawing/2014/main" id="{685C2693-B463-420C-B76A-E7DDA425513C}"/>
              </a:ext>
            </a:extLst>
          </p:cNvPr>
          <p:cNvGraphicFramePr>
            <a:graphicFrameLocks noGrp="1"/>
          </p:cNvGraphicFramePr>
          <p:nvPr>
            <p:extLst>
              <p:ext uri="{D42A27DB-BD31-4B8C-83A1-F6EECF244321}">
                <p14:modId xmlns:p14="http://schemas.microsoft.com/office/powerpoint/2010/main" val="3715519715"/>
              </p:ext>
            </p:extLst>
          </p:nvPr>
        </p:nvGraphicFramePr>
        <p:xfrm>
          <a:off x="6096000" y="2020151"/>
          <a:ext cx="4991099" cy="4504590"/>
        </p:xfrm>
        <a:graphic>
          <a:graphicData uri="http://schemas.openxmlformats.org/drawingml/2006/table">
            <a:tbl>
              <a:tblPr/>
              <a:tblGrid>
                <a:gridCol w="261828">
                  <a:extLst>
                    <a:ext uri="{9D8B030D-6E8A-4147-A177-3AD203B41FA5}">
                      <a16:colId xmlns:a16="http://schemas.microsoft.com/office/drawing/2014/main" val="2405874841"/>
                    </a:ext>
                  </a:extLst>
                </a:gridCol>
                <a:gridCol w="2376088">
                  <a:extLst>
                    <a:ext uri="{9D8B030D-6E8A-4147-A177-3AD203B41FA5}">
                      <a16:colId xmlns:a16="http://schemas.microsoft.com/office/drawing/2014/main" val="3013250650"/>
                    </a:ext>
                  </a:extLst>
                </a:gridCol>
                <a:gridCol w="1253134">
                  <a:extLst>
                    <a:ext uri="{9D8B030D-6E8A-4147-A177-3AD203B41FA5}">
                      <a16:colId xmlns:a16="http://schemas.microsoft.com/office/drawing/2014/main" val="1712612955"/>
                    </a:ext>
                  </a:extLst>
                </a:gridCol>
                <a:gridCol w="1100049">
                  <a:extLst>
                    <a:ext uri="{9D8B030D-6E8A-4147-A177-3AD203B41FA5}">
                      <a16:colId xmlns:a16="http://schemas.microsoft.com/office/drawing/2014/main" val="1078805956"/>
                    </a:ext>
                  </a:extLst>
                </a:gridCol>
              </a:tblGrid>
              <a:tr h="432454">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Module</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Emphasis</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Suggested Duration</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876926"/>
                  </a:ext>
                </a:extLst>
              </a:tr>
              <a:tr h="327802">
                <a:tc>
                  <a:txBody>
                    <a:bodyPr/>
                    <a:lstStyle/>
                    <a:p>
                      <a:pPr algn="ctr" fontAlgn="b">
                        <a:spcBef>
                          <a:spcPts val="0"/>
                        </a:spcBef>
                        <a:spcAft>
                          <a:spcPts val="0"/>
                        </a:spcAft>
                      </a:pPr>
                      <a:r>
                        <a:rPr lang="en-US" sz="1400" b="0" i="0" u="none" strike="noStrike">
                          <a:solidFill>
                            <a:srgbClr val="000000"/>
                          </a:solidFill>
                          <a:effectLst/>
                          <a:latin typeface="Calibri" panose="020F0502020204030204" pitchFamily="34" charset="0"/>
                        </a:rPr>
                        <a:t>1</a:t>
                      </a:r>
                      <a:endParaRPr lang="en-US" sz="1400" b="0" i="0" u="none" strike="noStrike">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Basics of Continuous Audit</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5">
                  <a:txBody>
                    <a:bodyPr/>
                    <a:lstStyle/>
                    <a:p>
                      <a:pPr algn="ctr" fontAlgn="ctr">
                        <a:spcBef>
                          <a:spcPts val="0"/>
                        </a:spcBef>
                        <a:spcAft>
                          <a:spcPts val="0"/>
                        </a:spcAft>
                      </a:pPr>
                      <a:r>
                        <a:rPr lang="en-US" sz="1400" b="0" i="0" u="none" strike="noStrike" dirty="0">
                          <a:solidFill>
                            <a:srgbClr val="000000"/>
                          </a:solidFill>
                          <a:effectLst/>
                          <a:latin typeface="Calibri" panose="020F0502020204030204" pitchFamily="34" charset="0"/>
                        </a:rPr>
                        <a:t>Continuous Auditing</a:t>
                      </a:r>
                      <a:endParaRPr lang="en-US" sz="1400" b="0" i="0" u="none" strike="noStrike" dirty="0">
                        <a:effectLst/>
                        <a:latin typeface="Arial" panose="020B0604020202020204" pitchFamily="34" charset="0"/>
                      </a:endParaRPr>
                    </a:p>
                  </a:txBody>
                  <a:tcPr marL="52556" marR="52556" marT="26279" marB="26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spcBef>
                          <a:spcPts val="0"/>
                        </a:spcBef>
                        <a:spcAft>
                          <a:spcPts val="0"/>
                        </a:spcAft>
                      </a:pPr>
                      <a:r>
                        <a:rPr lang="en-US" sz="1400" b="0" i="0" u="none" strike="noStrike" dirty="0">
                          <a:solidFill>
                            <a:srgbClr val="000000"/>
                          </a:solidFill>
                          <a:effectLst/>
                          <a:latin typeface="Calibri" panose="020F0502020204030204" pitchFamily="34" charset="0"/>
                        </a:rPr>
                        <a:t>5-Week</a:t>
                      </a:r>
                    </a:p>
                    <a:p>
                      <a:pPr marL="0" algn="ctr" defTabSz="914400" rtl="0" eaLnBrk="1" fontAlgn="ctr" latinLnBrk="0" hangingPunct="1">
                        <a:spcBef>
                          <a:spcPts val="0"/>
                        </a:spcBef>
                        <a:spcAft>
                          <a:spcPts val="0"/>
                        </a:spcAft>
                      </a:pPr>
                      <a:r>
                        <a:rPr lang="en-US" sz="1400" b="0" i="0" u="none" strike="noStrike" kern="1200" dirty="0">
                          <a:solidFill>
                            <a:srgbClr val="000000"/>
                          </a:solidFill>
                          <a:effectLst/>
                          <a:latin typeface="Calibri" panose="020F0502020204030204" pitchFamily="34" charset="0"/>
                          <a:ea typeface="+mn-ea"/>
                          <a:cs typeface="+mn-cs"/>
                        </a:rPr>
                        <a:t>1-credit hour</a:t>
                      </a:r>
                    </a:p>
                  </a:txBody>
                  <a:tcPr marL="52556" marR="52556" marT="26279" marB="26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201669"/>
                  </a:ext>
                </a:extLst>
              </a:tr>
              <a:tr h="246036">
                <a:tc>
                  <a:txBody>
                    <a:bodyPr/>
                    <a:lstStyle/>
                    <a:p>
                      <a:pPr algn="ctr" fontAlgn="b">
                        <a:spcBef>
                          <a:spcPts val="0"/>
                        </a:spcBef>
                        <a:spcAft>
                          <a:spcPts val="0"/>
                        </a:spcAft>
                      </a:pPr>
                      <a:r>
                        <a:rPr lang="en-US" sz="1400" b="0" i="0" u="none" strike="noStrike">
                          <a:solidFill>
                            <a:srgbClr val="000000"/>
                          </a:solidFill>
                          <a:effectLst/>
                          <a:latin typeface="Calibri" panose="020F0502020204030204" pitchFamily="34" charset="0"/>
                        </a:rPr>
                        <a:t>2</a:t>
                      </a:r>
                      <a:endParaRPr lang="en-US" sz="1400" b="0" i="0" u="none" strike="noStrike">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Continuous Monitoring</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37504661"/>
                  </a:ext>
                </a:extLst>
              </a:tr>
              <a:tr h="446658">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rPr>
                        <a:t>3</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Analyses of Exceptions and Anomalies</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10568388"/>
                  </a:ext>
                </a:extLst>
              </a:tr>
              <a:tr h="647274">
                <a:tc>
                  <a:txBody>
                    <a:bodyPr/>
                    <a:lstStyle/>
                    <a:p>
                      <a:pPr algn="ctr" fontAlgn="b">
                        <a:spcBef>
                          <a:spcPts val="0"/>
                        </a:spcBef>
                        <a:spcAft>
                          <a:spcPts val="0"/>
                        </a:spcAft>
                      </a:pPr>
                      <a:r>
                        <a:rPr lang="en-US" sz="1400" b="0" i="0" u="none" strike="noStrike">
                          <a:solidFill>
                            <a:srgbClr val="000000"/>
                          </a:solidFill>
                          <a:effectLst/>
                          <a:latin typeface="Calibri" panose="020F0502020204030204" pitchFamily="34" charset="0"/>
                        </a:rPr>
                        <a:t>4</a:t>
                      </a:r>
                      <a:endParaRPr lang="en-US" sz="1400" b="0" i="0" u="none" strike="noStrike">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System Development and Maintenance for Continuous Audit</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19138251"/>
                  </a:ext>
                </a:extLst>
              </a:tr>
              <a:tr h="609410">
                <a:tc>
                  <a:txBody>
                    <a:bodyPr/>
                    <a:lstStyle/>
                    <a:p>
                      <a:pPr algn="ctr" fontAlgn="b">
                        <a:spcBef>
                          <a:spcPts val="0"/>
                        </a:spcBef>
                        <a:spcAft>
                          <a:spcPts val="0"/>
                        </a:spcAft>
                      </a:pPr>
                      <a:r>
                        <a:rPr lang="en-US" sz="1400" b="0" i="0" u="none" strike="noStrike">
                          <a:solidFill>
                            <a:srgbClr val="000000"/>
                          </a:solidFill>
                          <a:effectLst/>
                          <a:latin typeface="Calibri" panose="020F0502020204030204" pitchFamily="34" charset="0"/>
                        </a:rPr>
                        <a:t>5</a:t>
                      </a:r>
                      <a:endParaRPr lang="en-US" sz="1400" b="0" i="0" u="none" strike="noStrike">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Advanced Topics in Continuous Auditing</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64651218"/>
                  </a:ext>
                </a:extLst>
              </a:tr>
              <a:tr h="327802">
                <a:tc>
                  <a:txBody>
                    <a:bodyPr/>
                    <a:lstStyle/>
                    <a:p>
                      <a:pPr algn="ctr" fontAlgn="b">
                        <a:spcBef>
                          <a:spcPts val="0"/>
                        </a:spcBef>
                        <a:spcAft>
                          <a:spcPts val="0"/>
                        </a:spcAft>
                      </a:pPr>
                      <a:r>
                        <a:rPr lang="en-US" sz="1400" b="0" i="0" u="none" strike="noStrike">
                          <a:solidFill>
                            <a:srgbClr val="000000"/>
                          </a:solidFill>
                          <a:effectLst/>
                          <a:latin typeface="Calibri" panose="020F0502020204030204" pitchFamily="34" charset="0"/>
                        </a:rPr>
                        <a:t>6</a:t>
                      </a:r>
                      <a:endParaRPr lang="en-US" sz="1400" b="0" i="0" u="none" strike="noStrike">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Basics of Clustering for Audit</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5">
                  <a:txBody>
                    <a:bodyPr/>
                    <a:lstStyle/>
                    <a:p>
                      <a:pPr algn="ctr" fontAlgn="ctr">
                        <a:spcBef>
                          <a:spcPts val="0"/>
                        </a:spcBef>
                        <a:spcAft>
                          <a:spcPts val="0"/>
                        </a:spcAft>
                      </a:pPr>
                      <a:r>
                        <a:rPr lang="en-US" sz="1400" b="0" i="0" u="none" strike="noStrike" dirty="0">
                          <a:solidFill>
                            <a:srgbClr val="000000"/>
                          </a:solidFill>
                          <a:effectLst/>
                          <a:latin typeface="Calibri" panose="020F0502020204030204" pitchFamily="34" charset="0"/>
                        </a:rPr>
                        <a:t>Unsupervised Learning in Audit</a:t>
                      </a:r>
                      <a:endParaRPr lang="en-US" sz="1400" b="0" i="0" u="none" strike="noStrike" dirty="0">
                        <a:effectLst/>
                        <a:latin typeface="Arial" panose="020B0604020202020204" pitchFamily="34" charset="0"/>
                      </a:endParaRPr>
                    </a:p>
                  </a:txBody>
                  <a:tcPr marL="52556" marR="52556" marT="26279" marB="26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spcBef>
                          <a:spcPts val="0"/>
                        </a:spcBef>
                        <a:spcAft>
                          <a:spcPts val="0"/>
                        </a:spcAft>
                      </a:pPr>
                      <a:r>
                        <a:rPr lang="en-US" sz="1400" b="0" i="0" u="none" strike="noStrike" dirty="0">
                          <a:solidFill>
                            <a:srgbClr val="000000"/>
                          </a:solidFill>
                          <a:effectLst/>
                          <a:latin typeface="Calibri" panose="020F0502020204030204" pitchFamily="34" charset="0"/>
                        </a:rPr>
                        <a:t>5-Week</a:t>
                      </a:r>
                    </a:p>
                    <a:p>
                      <a:pPr algn="ctr" fontAlgn="ctr">
                        <a:spcBef>
                          <a:spcPts val="0"/>
                        </a:spcBef>
                        <a:spcAft>
                          <a:spcPts val="0"/>
                        </a:spcAft>
                      </a:pPr>
                      <a:r>
                        <a:rPr lang="en-US" sz="1400" b="0" i="0" u="none" strike="noStrike" dirty="0">
                          <a:solidFill>
                            <a:srgbClr val="000000"/>
                          </a:solidFill>
                          <a:effectLst/>
                          <a:latin typeface="Calibri" panose="020F0502020204030204" pitchFamily="34" charset="0"/>
                        </a:rPr>
                        <a:t>1-credit hour</a:t>
                      </a:r>
                      <a:endParaRPr lang="en-US" sz="1400" b="0" i="0" u="none" strike="noStrike" dirty="0">
                        <a:effectLst/>
                        <a:latin typeface="Arial" panose="020B0604020202020204" pitchFamily="34" charset="0"/>
                      </a:endParaRPr>
                    </a:p>
                  </a:txBody>
                  <a:tcPr marL="52556" marR="52556" marT="26279" marB="2627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899071"/>
                  </a:ext>
                </a:extLst>
              </a:tr>
              <a:tr h="446658">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rPr>
                        <a:t>7</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Advanced Clustering Methods for Audit</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896058"/>
                  </a:ext>
                </a:extLst>
              </a:tr>
              <a:tr h="246036">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rPr>
                        <a:t>8</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Association Analyses</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65294021"/>
                  </a:ext>
                </a:extLst>
              </a:tr>
              <a:tr h="327802">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rPr>
                        <a:t>9</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Anomaly Detection for Audit</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1869014"/>
                  </a:ext>
                </a:extLst>
              </a:tr>
              <a:tr h="446658">
                <a:tc>
                  <a:txBody>
                    <a:bodyPr/>
                    <a:lstStyle/>
                    <a:p>
                      <a:pPr algn="ctr" fontAlgn="b">
                        <a:spcBef>
                          <a:spcPts val="0"/>
                        </a:spcBef>
                        <a:spcAft>
                          <a:spcPts val="0"/>
                        </a:spcAft>
                      </a:pPr>
                      <a:r>
                        <a:rPr lang="en-US" sz="1400" b="0" i="0" u="none" strike="noStrike" dirty="0">
                          <a:solidFill>
                            <a:srgbClr val="000000"/>
                          </a:solidFill>
                          <a:effectLst/>
                          <a:latin typeface="Calibri" panose="020F0502020204030204" pitchFamily="34" charset="0"/>
                        </a:rPr>
                        <a:t>10</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spcBef>
                          <a:spcPts val="0"/>
                        </a:spcBef>
                        <a:spcAft>
                          <a:spcPts val="0"/>
                        </a:spcAft>
                      </a:pPr>
                      <a:r>
                        <a:rPr lang="en-US" sz="1400" b="0" i="0" u="none" strike="noStrike" dirty="0">
                          <a:solidFill>
                            <a:srgbClr val="000000"/>
                          </a:solidFill>
                          <a:effectLst/>
                          <a:latin typeface="Calibri" panose="020F0502020204030204" pitchFamily="34" charset="0"/>
                        </a:rPr>
                        <a:t>Machine Learning Applications</a:t>
                      </a:r>
                      <a:endParaRPr lang="en-US" sz="1400" b="0" i="0" u="none" strike="noStrike" dirty="0">
                        <a:effectLst/>
                        <a:latin typeface="Arial" panose="020B0604020202020204" pitchFamily="34" charset="0"/>
                      </a:endParaRP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0414626"/>
                  </a:ext>
                </a:extLst>
              </a:tr>
            </a:tbl>
          </a:graphicData>
        </a:graphic>
      </p:graphicFrame>
      <p:graphicFrame>
        <p:nvGraphicFramePr>
          <p:cNvPr id="7" name="Table 6">
            <a:extLst>
              <a:ext uri="{FF2B5EF4-FFF2-40B4-BE49-F238E27FC236}">
                <a16:creationId xmlns:a16="http://schemas.microsoft.com/office/drawing/2014/main" id="{45B4D5FC-08BC-4355-BB51-DC69BD8D9105}"/>
              </a:ext>
            </a:extLst>
          </p:cNvPr>
          <p:cNvGraphicFramePr>
            <a:graphicFrameLocks noGrp="1"/>
          </p:cNvGraphicFramePr>
          <p:nvPr>
            <p:extLst>
              <p:ext uri="{D42A27DB-BD31-4B8C-83A1-F6EECF244321}">
                <p14:modId xmlns:p14="http://schemas.microsoft.com/office/powerpoint/2010/main" val="472341322"/>
              </p:ext>
            </p:extLst>
          </p:nvPr>
        </p:nvGraphicFramePr>
        <p:xfrm>
          <a:off x="672353" y="2020152"/>
          <a:ext cx="5293134" cy="4513778"/>
        </p:xfrm>
        <a:graphic>
          <a:graphicData uri="http://schemas.openxmlformats.org/drawingml/2006/table">
            <a:tbl>
              <a:tblPr/>
              <a:tblGrid>
                <a:gridCol w="459649">
                  <a:extLst>
                    <a:ext uri="{9D8B030D-6E8A-4147-A177-3AD203B41FA5}">
                      <a16:colId xmlns:a16="http://schemas.microsoft.com/office/drawing/2014/main" val="3521227615"/>
                    </a:ext>
                  </a:extLst>
                </a:gridCol>
                <a:gridCol w="2438192">
                  <a:extLst>
                    <a:ext uri="{9D8B030D-6E8A-4147-A177-3AD203B41FA5}">
                      <a16:colId xmlns:a16="http://schemas.microsoft.com/office/drawing/2014/main" val="3038687950"/>
                    </a:ext>
                  </a:extLst>
                </a:gridCol>
                <a:gridCol w="1395420">
                  <a:extLst>
                    <a:ext uri="{9D8B030D-6E8A-4147-A177-3AD203B41FA5}">
                      <a16:colId xmlns:a16="http://schemas.microsoft.com/office/drawing/2014/main" val="3245615689"/>
                    </a:ext>
                  </a:extLst>
                </a:gridCol>
                <a:gridCol w="999873">
                  <a:extLst>
                    <a:ext uri="{9D8B030D-6E8A-4147-A177-3AD203B41FA5}">
                      <a16:colId xmlns:a16="http://schemas.microsoft.com/office/drawing/2014/main" val="4215945131"/>
                    </a:ext>
                  </a:extLst>
                </a:gridCol>
              </a:tblGrid>
              <a:tr h="423227">
                <a:tc>
                  <a:txBody>
                    <a:bodyPr/>
                    <a:lstStyle/>
                    <a:p>
                      <a:pPr algn="ctr" fontAlgn="ctr"/>
                      <a:r>
                        <a:rPr lang="en-US" sz="1400" b="1" i="0" u="none" strike="noStrike" dirty="0">
                          <a:solidFill>
                            <a:srgbClr val="000000"/>
                          </a:solidFill>
                          <a:effectLst/>
                          <a:latin typeface="Calibri" panose="020F0502020204030204" pitchFamily="34" charset="0"/>
                        </a:rPr>
                        <a:t>#</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Module</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Emphasis</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Suggested Duration</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5501972"/>
                  </a:ext>
                </a:extLst>
              </a:tr>
              <a:tr h="330975">
                <a:tc>
                  <a:txBody>
                    <a:bodyPr/>
                    <a:lstStyle/>
                    <a:p>
                      <a:pPr algn="ctr" fontAlgn="b"/>
                      <a:r>
                        <a:rPr lang="en-US" sz="1400" b="0" i="0" u="none" strike="noStrike">
                          <a:solidFill>
                            <a:srgbClr val="000000"/>
                          </a:solidFill>
                          <a:effectLst/>
                          <a:latin typeface="Calibri" panose="020F0502020204030204" pitchFamily="34" charset="0"/>
                        </a:rPr>
                        <a:t>1</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Basics of Clustering for Audit</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5">
                  <a:txBody>
                    <a:bodyPr/>
                    <a:lstStyle/>
                    <a:p>
                      <a:pPr algn="ctr" fontAlgn="ctr"/>
                      <a:r>
                        <a:rPr lang="en-US" sz="1400" b="0" i="0" u="none" strike="noStrike" dirty="0">
                          <a:solidFill>
                            <a:srgbClr val="000000"/>
                          </a:solidFill>
                          <a:effectLst/>
                          <a:latin typeface="Calibri" panose="020F0502020204030204" pitchFamily="34" charset="0"/>
                        </a:rPr>
                        <a:t>Unsupervised Learning in Audit</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en-US" sz="1400" b="0" i="0" u="none" strike="noStrike" dirty="0">
                          <a:solidFill>
                            <a:srgbClr val="000000"/>
                          </a:solidFill>
                          <a:effectLst/>
                          <a:latin typeface="Calibri" panose="020F0502020204030204" pitchFamily="34" charset="0"/>
                        </a:rPr>
                        <a:t>5-Week</a:t>
                      </a:r>
                    </a:p>
                    <a:p>
                      <a:pPr algn="ctr" fontAlgn="ctr"/>
                      <a:r>
                        <a:rPr lang="en-US" sz="1400" b="0" i="0" u="none" strike="noStrike" dirty="0">
                          <a:solidFill>
                            <a:srgbClr val="000000"/>
                          </a:solidFill>
                          <a:effectLst/>
                          <a:latin typeface="Calibri" panose="020F0502020204030204" pitchFamily="34" charset="0"/>
                        </a:rPr>
                        <a:t>1-credit hour</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0119312"/>
                  </a:ext>
                </a:extLst>
              </a:tr>
              <a:tr h="423227">
                <a:tc>
                  <a:txBody>
                    <a:bodyPr/>
                    <a:lstStyle/>
                    <a:p>
                      <a:pPr algn="ctr" fontAlgn="b"/>
                      <a:r>
                        <a:rPr lang="en-US" sz="1400" b="0" i="0" u="none" strike="noStrike">
                          <a:solidFill>
                            <a:srgbClr val="000000"/>
                          </a:solidFill>
                          <a:effectLst/>
                          <a:latin typeface="Calibri" panose="020F0502020204030204" pitchFamily="34" charset="0"/>
                        </a:rPr>
                        <a:t>2</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Advanced Clustering Methods for Audit</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92652816"/>
                  </a:ext>
                </a:extLst>
              </a:tr>
              <a:tr h="219511">
                <a:tc>
                  <a:txBody>
                    <a:bodyPr/>
                    <a:lstStyle/>
                    <a:p>
                      <a:pPr algn="ctr" fontAlgn="b"/>
                      <a:r>
                        <a:rPr lang="en-US" sz="1400" b="0" i="0" u="none" strike="noStrike">
                          <a:solidFill>
                            <a:srgbClr val="000000"/>
                          </a:solidFill>
                          <a:effectLst/>
                          <a:latin typeface="Calibri" panose="020F0502020204030204" pitchFamily="34" charset="0"/>
                        </a:rPr>
                        <a:t>3</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Association Analyses</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74380097"/>
                  </a:ext>
                </a:extLst>
              </a:tr>
              <a:tr h="330975">
                <a:tc>
                  <a:txBody>
                    <a:bodyPr/>
                    <a:lstStyle/>
                    <a:p>
                      <a:pPr algn="ctr" fontAlgn="b"/>
                      <a:r>
                        <a:rPr lang="en-US" sz="1400" b="0" i="0" u="none" strike="noStrike">
                          <a:solidFill>
                            <a:srgbClr val="000000"/>
                          </a:solidFill>
                          <a:effectLst/>
                          <a:latin typeface="Calibri" panose="020F0502020204030204" pitchFamily="34" charset="0"/>
                        </a:rPr>
                        <a:t>4</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Anomaly Detection for Audit</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470261"/>
                  </a:ext>
                </a:extLst>
              </a:tr>
              <a:tr h="330975">
                <a:tc>
                  <a:txBody>
                    <a:bodyPr/>
                    <a:lstStyle/>
                    <a:p>
                      <a:pPr algn="ctr" fontAlgn="b"/>
                      <a:r>
                        <a:rPr lang="en-US" sz="1400" b="0" i="0" u="none" strike="noStrike">
                          <a:solidFill>
                            <a:srgbClr val="000000"/>
                          </a:solidFill>
                          <a:effectLst/>
                          <a:latin typeface="Calibri" panose="020F0502020204030204" pitchFamily="34" charset="0"/>
                        </a:rPr>
                        <a:t>5</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Machine Learning Applications</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97354416"/>
                  </a:ext>
                </a:extLst>
              </a:tr>
              <a:tr h="219511">
                <a:tc>
                  <a:txBody>
                    <a:bodyPr/>
                    <a:lstStyle/>
                    <a:p>
                      <a:pPr algn="ctr" fontAlgn="b"/>
                      <a:r>
                        <a:rPr lang="en-US" sz="1400" b="0" i="0" u="none" strike="noStrike">
                          <a:solidFill>
                            <a:srgbClr val="000000"/>
                          </a:solidFill>
                          <a:effectLst/>
                          <a:latin typeface="Calibri" panose="020F0502020204030204" pitchFamily="34" charset="0"/>
                        </a:rPr>
                        <a:t>6</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Basics of Classification</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5">
                  <a:txBody>
                    <a:bodyPr/>
                    <a:lstStyle/>
                    <a:p>
                      <a:pPr algn="ctr" fontAlgn="ctr"/>
                      <a:r>
                        <a:rPr lang="en-US" sz="1400" b="0" i="0" u="none" strike="noStrike">
                          <a:solidFill>
                            <a:srgbClr val="000000"/>
                          </a:solidFill>
                          <a:effectLst/>
                          <a:latin typeface="Calibri" panose="020F0502020204030204" pitchFamily="34" charset="0"/>
                        </a:rPr>
                        <a:t>Supervised Learning in Audit</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en-US" sz="1400" b="0" i="0" u="none" strike="noStrike" dirty="0">
                          <a:solidFill>
                            <a:srgbClr val="000000"/>
                          </a:solidFill>
                          <a:effectLst/>
                          <a:latin typeface="Calibri" panose="020F0502020204030204" pitchFamily="34" charset="0"/>
                        </a:rPr>
                        <a:t>5-Week</a:t>
                      </a:r>
                    </a:p>
                    <a:p>
                      <a:pPr algn="ctr" fontAlgn="ctr"/>
                      <a:r>
                        <a:rPr lang="en-US" sz="1400" b="0" i="0" u="none" strike="noStrike" dirty="0">
                          <a:solidFill>
                            <a:srgbClr val="000000"/>
                          </a:solidFill>
                          <a:effectLst/>
                          <a:latin typeface="Calibri" panose="020F0502020204030204" pitchFamily="34" charset="0"/>
                        </a:rPr>
                        <a:t>1-credit hour</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5129023"/>
                  </a:ext>
                </a:extLst>
              </a:tr>
              <a:tr h="219511">
                <a:tc>
                  <a:txBody>
                    <a:bodyPr/>
                    <a:lstStyle/>
                    <a:p>
                      <a:pPr algn="ctr" fontAlgn="b"/>
                      <a:r>
                        <a:rPr lang="en-US" sz="1400" b="0" i="0" u="none" strike="noStrike">
                          <a:solidFill>
                            <a:srgbClr val="000000"/>
                          </a:solidFill>
                          <a:effectLst/>
                          <a:latin typeface="Calibri" panose="020F0502020204030204" pitchFamily="34" charset="0"/>
                        </a:rPr>
                        <a:t>7</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Use of Classifiers in Audit</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5556108"/>
                  </a:ext>
                </a:extLst>
              </a:tr>
              <a:tr h="385181">
                <a:tc>
                  <a:txBody>
                    <a:bodyPr/>
                    <a:lstStyle/>
                    <a:p>
                      <a:pPr algn="ctr" fontAlgn="b"/>
                      <a:r>
                        <a:rPr lang="en-US" sz="1400" b="0" i="0" u="none" strike="noStrike">
                          <a:solidFill>
                            <a:srgbClr val="000000"/>
                          </a:solidFill>
                          <a:effectLst/>
                          <a:latin typeface="Calibri" panose="020F0502020204030204" pitchFamily="34" charset="0"/>
                        </a:rPr>
                        <a:t>8</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Advanced Classification Concepts</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06400538"/>
                  </a:ext>
                </a:extLst>
              </a:tr>
              <a:tr h="423227">
                <a:tc>
                  <a:txBody>
                    <a:bodyPr/>
                    <a:lstStyle/>
                    <a:p>
                      <a:pPr algn="ctr" fontAlgn="b"/>
                      <a:r>
                        <a:rPr lang="en-US" sz="1400" b="0" i="0" u="none" strike="noStrike" dirty="0">
                          <a:solidFill>
                            <a:srgbClr val="000000"/>
                          </a:solidFill>
                          <a:effectLst/>
                          <a:latin typeface="Calibri" panose="020F0502020204030204" pitchFamily="34" charset="0"/>
                        </a:rPr>
                        <a:t>9</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Basics of Regression Analyses for Audit</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21516596"/>
                  </a:ext>
                </a:extLst>
              </a:tr>
              <a:tr h="330975">
                <a:tc>
                  <a:txBody>
                    <a:bodyPr/>
                    <a:lstStyle/>
                    <a:p>
                      <a:pPr algn="ctr" fontAlgn="b"/>
                      <a:r>
                        <a:rPr lang="en-US" sz="1400" b="0" i="0" u="none" strike="noStrike">
                          <a:solidFill>
                            <a:srgbClr val="000000"/>
                          </a:solidFill>
                          <a:effectLst/>
                          <a:latin typeface="Calibri" panose="020F0502020204030204" pitchFamily="34" charset="0"/>
                        </a:rPr>
                        <a:t>10</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Advanced Regression Analyses</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05270412"/>
                  </a:ext>
                </a:extLst>
              </a:tr>
              <a:tr h="843362">
                <a:tc>
                  <a:txBody>
                    <a:bodyPr/>
                    <a:lstStyle/>
                    <a:p>
                      <a:pPr algn="ctr" fontAlgn="b"/>
                      <a:r>
                        <a:rPr lang="en-US" sz="1400" b="0" i="0" u="none" strike="noStrike">
                          <a:solidFill>
                            <a:srgbClr val="000000"/>
                          </a:solidFill>
                          <a:effectLst/>
                          <a:latin typeface="Calibri" panose="020F0502020204030204" pitchFamily="34" charset="0"/>
                        </a:rPr>
                        <a:t>11</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Calibri" panose="020F0502020204030204" pitchFamily="34" charset="0"/>
                        </a:rPr>
                        <a:t>Artificial Intelligence in Accounting and Audit (I-V)</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Calibri" panose="020F0502020204030204" pitchFamily="34" charset="0"/>
                        </a:rPr>
                        <a:t>Artificial Intelligence and Automation in Audit</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5-Week</a:t>
                      </a:r>
                    </a:p>
                    <a:p>
                      <a:pPr algn="ctr" fontAlgn="b"/>
                      <a:r>
                        <a:rPr lang="en-US" sz="1400" b="0" i="0" u="none" strike="noStrike" dirty="0">
                          <a:solidFill>
                            <a:srgbClr val="000000"/>
                          </a:solidFill>
                          <a:effectLst/>
                          <a:latin typeface="Calibri" panose="020F0502020204030204" pitchFamily="34" charset="0"/>
                        </a:rPr>
                        <a:t>1-credit hour</a:t>
                      </a:r>
                    </a:p>
                  </a:txBody>
                  <a:tcPr marL="3141" marR="3141" marT="31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6307029"/>
                  </a:ext>
                </a:extLst>
              </a:tr>
            </a:tbl>
          </a:graphicData>
        </a:graphic>
      </p:graphicFrame>
      <p:sp>
        <p:nvSpPr>
          <p:cNvPr id="9" name="Content Placeholder 2">
            <a:extLst>
              <a:ext uri="{FF2B5EF4-FFF2-40B4-BE49-F238E27FC236}">
                <a16:creationId xmlns:a16="http://schemas.microsoft.com/office/drawing/2014/main" id="{7684C6B6-E204-484F-A34C-36CA71985213}"/>
              </a:ext>
            </a:extLst>
          </p:cNvPr>
          <p:cNvSpPr txBox="1">
            <a:spLocks/>
          </p:cNvSpPr>
          <p:nvPr/>
        </p:nvSpPr>
        <p:spPr bwMode="auto">
          <a:xfrm>
            <a:off x="1781485" y="1220615"/>
            <a:ext cx="6960715" cy="46146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marL="0" indent="0" algn="l" rtl="0" eaLnBrk="1" fontAlgn="base" hangingPunct="1">
              <a:spcBef>
                <a:spcPct val="20000"/>
              </a:spcBef>
              <a:spcAft>
                <a:spcPct val="0"/>
              </a:spcAft>
              <a:buNone/>
              <a:defRPr sz="2400" b="1">
                <a:solidFill>
                  <a:schemeClr val="tx2"/>
                </a:solidFill>
                <a:latin typeface="+mn-lt"/>
                <a:ea typeface="ヒラギノ角ゴ Pro W3" charset="0"/>
                <a:cs typeface="Geneva" charset="0"/>
              </a:defRPr>
            </a:lvl1pPr>
            <a:lvl2pPr marL="457200" indent="0" algn="l" rtl="0" eaLnBrk="1" fontAlgn="base" hangingPunct="1">
              <a:spcBef>
                <a:spcPct val="20000"/>
              </a:spcBef>
              <a:spcAft>
                <a:spcPct val="0"/>
              </a:spcAft>
              <a:buNone/>
              <a:defRPr sz="2000" b="1">
                <a:solidFill>
                  <a:schemeClr val="tx2"/>
                </a:solidFill>
                <a:latin typeface="+mn-lt"/>
                <a:ea typeface="Geneva" charset="0"/>
                <a:cs typeface="Geneva" charset="0"/>
              </a:defRPr>
            </a:lvl2pPr>
            <a:lvl3pPr marL="914400" indent="0" algn="l" rtl="0" eaLnBrk="1" fontAlgn="base" hangingPunct="1">
              <a:spcBef>
                <a:spcPct val="20000"/>
              </a:spcBef>
              <a:spcAft>
                <a:spcPct val="0"/>
              </a:spcAft>
              <a:buNone/>
              <a:defRPr sz="1800" b="1">
                <a:solidFill>
                  <a:schemeClr val="tx2"/>
                </a:solidFill>
                <a:latin typeface="+mn-lt"/>
                <a:ea typeface="Geneva" charset="0"/>
                <a:cs typeface="Geneva" charset="0"/>
              </a:defRPr>
            </a:lvl3pPr>
            <a:lvl4pPr marL="1371600" indent="0" algn="l" rtl="0" eaLnBrk="1" fontAlgn="base" hangingPunct="1">
              <a:spcBef>
                <a:spcPct val="20000"/>
              </a:spcBef>
              <a:spcAft>
                <a:spcPct val="0"/>
              </a:spcAft>
              <a:buNone/>
              <a:defRPr sz="1600" b="1">
                <a:solidFill>
                  <a:schemeClr val="tx2"/>
                </a:solidFill>
                <a:latin typeface="+mn-lt"/>
                <a:ea typeface="Geneva" charset="0"/>
                <a:cs typeface="Geneva" charset="0"/>
              </a:defRPr>
            </a:lvl4pPr>
            <a:lvl5pPr marL="1828800" indent="0" algn="l" rtl="0" eaLnBrk="1" fontAlgn="base" hangingPunct="1">
              <a:spcBef>
                <a:spcPct val="20000"/>
              </a:spcBef>
              <a:spcAft>
                <a:spcPct val="0"/>
              </a:spcAft>
              <a:buNone/>
              <a:defRPr sz="1600" b="1">
                <a:solidFill>
                  <a:schemeClr val="tx2"/>
                </a:solidFill>
                <a:latin typeface="+mn-lt"/>
                <a:ea typeface="Geneva" charset="0"/>
                <a:cs typeface="Geneva" charset="0"/>
              </a:defRPr>
            </a:lvl5pPr>
            <a:lvl6pPr marL="2286000" indent="0" algn="l" rtl="0" eaLnBrk="1" fontAlgn="base" hangingPunct="1">
              <a:spcBef>
                <a:spcPct val="20000"/>
              </a:spcBef>
              <a:spcAft>
                <a:spcPct val="0"/>
              </a:spcAft>
              <a:buNone/>
              <a:defRPr sz="1600" b="1">
                <a:solidFill>
                  <a:srgbClr val="5F5F5F"/>
                </a:solidFill>
                <a:latin typeface="+mn-lt"/>
              </a:defRPr>
            </a:lvl6pPr>
            <a:lvl7pPr marL="2743200" indent="0" algn="l" rtl="0" eaLnBrk="1" fontAlgn="base" hangingPunct="1">
              <a:spcBef>
                <a:spcPct val="20000"/>
              </a:spcBef>
              <a:spcAft>
                <a:spcPct val="0"/>
              </a:spcAft>
              <a:buNone/>
              <a:defRPr sz="1600" b="1">
                <a:solidFill>
                  <a:srgbClr val="5F5F5F"/>
                </a:solidFill>
                <a:latin typeface="+mn-lt"/>
              </a:defRPr>
            </a:lvl7pPr>
            <a:lvl8pPr marL="3200400" indent="0" algn="l" rtl="0" eaLnBrk="1" fontAlgn="base" hangingPunct="1">
              <a:spcBef>
                <a:spcPct val="20000"/>
              </a:spcBef>
              <a:spcAft>
                <a:spcPct val="0"/>
              </a:spcAft>
              <a:buNone/>
              <a:defRPr sz="1600" b="1">
                <a:solidFill>
                  <a:srgbClr val="5F5F5F"/>
                </a:solidFill>
                <a:latin typeface="+mn-lt"/>
              </a:defRPr>
            </a:lvl8pPr>
            <a:lvl9pPr marL="3657600" indent="0" algn="l" rtl="0" eaLnBrk="1" fontAlgn="base" hangingPunct="1">
              <a:spcBef>
                <a:spcPct val="20000"/>
              </a:spcBef>
              <a:spcAft>
                <a:spcPct val="0"/>
              </a:spcAft>
              <a:buNone/>
              <a:defRPr sz="1600" b="1">
                <a:solidFill>
                  <a:srgbClr val="5F5F5F"/>
                </a:solidFill>
                <a:latin typeface="+mn-lt"/>
              </a:defRPr>
            </a:lvl9pPr>
          </a:lstStyle>
          <a:p>
            <a:r>
              <a:rPr lang="en-US" sz="2000" kern="0" dirty="0">
                <a:solidFill>
                  <a:srgbClr val="0070C0"/>
                </a:solidFill>
              </a:rPr>
              <a:t>Build Your Own Courses (BYOC) -  Undergraduate Level</a:t>
            </a:r>
          </a:p>
        </p:txBody>
      </p:sp>
    </p:spTree>
    <p:extLst>
      <p:ext uri="{BB962C8B-B14F-4D97-AF65-F5344CB8AC3E}">
        <p14:creationId xmlns:p14="http://schemas.microsoft.com/office/powerpoint/2010/main" val="131053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4AD50E6-53E5-4347-A758-3D2117EE2A07}"/>
              </a:ext>
            </a:extLst>
          </p:cNvPr>
          <p:cNvSpPr>
            <a:spLocks noGrp="1"/>
          </p:cNvSpPr>
          <p:nvPr>
            <p:ph type="body" idx="1"/>
          </p:nvPr>
        </p:nvSpPr>
        <p:spPr>
          <a:xfrm>
            <a:off x="2016370" y="1891226"/>
            <a:ext cx="5565531" cy="479822"/>
          </a:xfrm>
          <a:noFill/>
          <a:ln>
            <a:noFill/>
          </a:ln>
        </p:spPr>
        <p:txBody>
          <a:bodyPr vert="horz" wrap="square" lIns="68580" tIns="34290" rIns="68580" bIns="34290" numCol="1" rtlCol="0" anchor="b" anchorCtr="0" compatLnSpc="1">
            <a:prstTxWarp prst="textNoShape">
              <a:avLst/>
            </a:prstTxWarp>
            <a:noAutofit/>
          </a:bodyPr>
          <a:lstStyle/>
          <a:p>
            <a:r>
              <a:rPr lang="en-US" sz="1600" dirty="0">
                <a:solidFill>
                  <a:srgbClr val="000000"/>
                </a:solidFill>
                <a:latin typeface="Calibri" panose="020F0502020204030204" pitchFamily="34" charset="0"/>
              </a:rPr>
              <a:t>Student 3 </a:t>
            </a:r>
            <a:r>
              <a:rPr lang="en-US" sz="1600" b="0" dirty="0">
                <a:solidFill>
                  <a:srgbClr val="000000"/>
                </a:solidFill>
                <a:latin typeface="Calibri" panose="020F0502020204030204" pitchFamily="34" charset="0"/>
              </a:rPr>
              <a:t>is interested in being introduced to different topics</a:t>
            </a:r>
          </a:p>
        </p:txBody>
      </p:sp>
      <p:sp>
        <p:nvSpPr>
          <p:cNvPr id="3" name="Slide Number Placeholder 2">
            <a:extLst>
              <a:ext uri="{FF2B5EF4-FFF2-40B4-BE49-F238E27FC236}">
                <a16:creationId xmlns:a16="http://schemas.microsoft.com/office/drawing/2014/main" id="{F785A9F9-8E0C-41B0-B548-29ECE77F274B}"/>
              </a:ext>
            </a:extLst>
          </p:cNvPr>
          <p:cNvSpPr>
            <a:spLocks noGrp="1"/>
          </p:cNvSpPr>
          <p:nvPr>
            <p:ph type="sldNum" sz="quarter" idx="10"/>
          </p:nvPr>
        </p:nvSpPr>
        <p:spPr>
          <a:xfrm>
            <a:off x="10591800" y="6500812"/>
            <a:ext cx="1600200" cy="357188"/>
          </a:xfrm>
        </p:spPr>
        <p:txBody>
          <a:bodyPr wrap="square" anchor="t">
            <a:normAutofit/>
          </a:bodyPr>
          <a:lstStyle/>
          <a:p>
            <a:pPr>
              <a:spcAft>
                <a:spcPts val="450"/>
              </a:spcAft>
            </a:pPr>
            <a:fld id="{5744759D-0EFF-4FB2-9CCE-04E00944F0FE}" type="slidenum">
              <a:rPr lang="en-US" smtClean="0"/>
              <a:pPr>
                <a:spcAft>
                  <a:spcPts val="450"/>
                </a:spcAft>
              </a:pPr>
              <a:t>16</a:t>
            </a:fld>
            <a:endParaRPr lang="en-US" dirty="0"/>
          </a:p>
        </p:txBody>
      </p:sp>
      <p:graphicFrame>
        <p:nvGraphicFramePr>
          <p:cNvPr id="8" name="Table 7">
            <a:extLst>
              <a:ext uri="{FF2B5EF4-FFF2-40B4-BE49-F238E27FC236}">
                <a16:creationId xmlns:a16="http://schemas.microsoft.com/office/drawing/2014/main" id="{D05B3A62-D35D-4388-94F2-56D00C016F3D}"/>
              </a:ext>
            </a:extLst>
          </p:cNvPr>
          <p:cNvGraphicFramePr>
            <a:graphicFrameLocks noGrp="1"/>
          </p:cNvGraphicFramePr>
          <p:nvPr>
            <p:extLst>
              <p:ext uri="{D42A27DB-BD31-4B8C-83A1-F6EECF244321}">
                <p14:modId xmlns:p14="http://schemas.microsoft.com/office/powerpoint/2010/main" val="466460423"/>
              </p:ext>
            </p:extLst>
          </p:nvPr>
        </p:nvGraphicFramePr>
        <p:xfrm>
          <a:off x="1257300" y="2561511"/>
          <a:ext cx="8888506" cy="3635907"/>
        </p:xfrm>
        <a:graphic>
          <a:graphicData uri="http://schemas.openxmlformats.org/drawingml/2006/table">
            <a:tbl>
              <a:tblPr>
                <a:tableStyleId>{616DA210-FB5B-4158-B5E0-FEB733F419BA}</a:tableStyleId>
              </a:tblPr>
              <a:tblGrid>
                <a:gridCol w="771865">
                  <a:extLst>
                    <a:ext uri="{9D8B030D-6E8A-4147-A177-3AD203B41FA5}">
                      <a16:colId xmlns:a16="http://schemas.microsoft.com/office/drawing/2014/main" val="1663645820"/>
                    </a:ext>
                  </a:extLst>
                </a:gridCol>
                <a:gridCol w="4654023">
                  <a:extLst>
                    <a:ext uri="{9D8B030D-6E8A-4147-A177-3AD203B41FA5}">
                      <a16:colId xmlns:a16="http://schemas.microsoft.com/office/drawing/2014/main" val="1673513806"/>
                    </a:ext>
                  </a:extLst>
                </a:gridCol>
                <a:gridCol w="1689741">
                  <a:extLst>
                    <a:ext uri="{9D8B030D-6E8A-4147-A177-3AD203B41FA5}">
                      <a16:colId xmlns:a16="http://schemas.microsoft.com/office/drawing/2014/main" val="2973783523"/>
                    </a:ext>
                  </a:extLst>
                </a:gridCol>
                <a:gridCol w="1772877">
                  <a:extLst>
                    <a:ext uri="{9D8B030D-6E8A-4147-A177-3AD203B41FA5}">
                      <a16:colId xmlns:a16="http://schemas.microsoft.com/office/drawing/2014/main" val="3204844581"/>
                    </a:ext>
                  </a:extLst>
                </a:gridCol>
              </a:tblGrid>
              <a:tr h="587654">
                <a:tc>
                  <a:txBody>
                    <a:bodyPr/>
                    <a:lstStyle/>
                    <a:p>
                      <a:pPr algn="ctr" fontAlgn="ctr"/>
                      <a:r>
                        <a:rPr lang="en-US" sz="1800" b="1" u="none" strike="noStrike" dirty="0">
                          <a:solidFill>
                            <a:srgbClr val="000000"/>
                          </a:solidFill>
                          <a:effectLst/>
                        </a:rPr>
                        <a:t>#</a:t>
                      </a:r>
                      <a:endParaRPr lang="en-US" sz="1800" b="1" i="0" u="none" strike="noStrike" dirty="0">
                        <a:solidFill>
                          <a:srgbClr val="000000"/>
                        </a:solidFill>
                        <a:effectLst/>
                        <a:latin typeface="Calibri" panose="020F0502020204030204" pitchFamily="34" charset="0"/>
                      </a:endParaRPr>
                    </a:p>
                  </a:txBody>
                  <a:tcPr marL="3141" marR="3141" marT="3141" marB="0" anchor="ctr"/>
                </a:tc>
                <a:tc>
                  <a:txBody>
                    <a:bodyPr/>
                    <a:lstStyle/>
                    <a:p>
                      <a:pPr algn="ctr" fontAlgn="ctr"/>
                      <a:r>
                        <a:rPr lang="en-US" sz="1800" b="1" u="none" strike="noStrike" dirty="0">
                          <a:solidFill>
                            <a:srgbClr val="000000"/>
                          </a:solidFill>
                          <a:effectLst/>
                        </a:rPr>
                        <a:t>Module</a:t>
                      </a:r>
                      <a:endParaRPr lang="en-US" sz="1800" b="1" i="0" u="none" strike="noStrike" dirty="0">
                        <a:solidFill>
                          <a:srgbClr val="000000"/>
                        </a:solidFill>
                        <a:effectLst/>
                        <a:latin typeface="Calibri" panose="020F0502020204030204" pitchFamily="34" charset="0"/>
                      </a:endParaRPr>
                    </a:p>
                  </a:txBody>
                  <a:tcPr marL="3141" marR="3141" marT="3141" marB="0" anchor="ctr"/>
                </a:tc>
                <a:tc>
                  <a:txBody>
                    <a:bodyPr/>
                    <a:lstStyle/>
                    <a:p>
                      <a:pPr algn="ctr" fontAlgn="ctr"/>
                      <a:r>
                        <a:rPr lang="en-US" sz="1800" b="1" u="none" strike="noStrike" dirty="0">
                          <a:solidFill>
                            <a:srgbClr val="000000"/>
                          </a:solidFill>
                          <a:effectLst/>
                        </a:rPr>
                        <a:t>Emphasis</a:t>
                      </a:r>
                      <a:endParaRPr lang="en-US" sz="1800" b="1" i="0" u="none" strike="noStrike" dirty="0">
                        <a:solidFill>
                          <a:srgbClr val="000000"/>
                        </a:solidFill>
                        <a:effectLst/>
                        <a:latin typeface="Calibri" panose="020F0502020204030204" pitchFamily="34" charset="0"/>
                      </a:endParaRPr>
                    </a:p>
                  </a:txBody>
                  <a:tcPr marL="3141" marR="3141" marT="3141" marB="0" anchor="ctr"/>
                </a:tc>
                <a:tc>
                  <a:txBody>
                    <a:bodyPr/>
                    <a:lstStyle/>
                    <a:p>
                      <a:pPr algn="ctr" fontAlgn="ctr"/>
                      <a:r>
                        <a:rPr lang="en-US" sz="1800" b="1" u="none" strike="noStrike" dirty="0">
                          <a:solidFill>
                            <a:srgbClr val="000000"/>
                          </a:solidFill>
                          <a:effectLst/>
                        </a:rPr>
                        <a:t>Suggested Duration</a:t>
                      </a:r>
                      <a:endParaRPr lang="en-US" sz="1800" b="1" i="0" u="none" strike="noStrike" dirty="0">
                        <a:solidFill>
                          <a:srgbClr val="000000"/>
                        </a:solidFill>
                        <a:effectLst/>
                        <a:latin typeface="Calibri" panose="020F0502020204030204" pitchFamily="34" charset="0"/>
                      </a:endParaRPr>
                    </a:p>
                  </a:txBody>
                  <a:tcPr marL="3141" marR="3141" marT="3141" marB="0" anchor="ctr"/>
                </a:tc>
                <a:extLst>
                  <a:ext uri="{0D108BD9-81ED-4DB2-BD59-A6C34878D82A}">
                    <a16:rowId xmlns:a16="http://schemas.microsoft.com/office/drawing/2014/main" val="2168870977"/>
                  </a:ext>
                </a:extLst>
              </a:tr>
              <a:tr h="295500">
                <a:tc>
                  <a:txBody>
                    <a:bodyPr/>
                    <a:lstStyle/>
                    <a:p>
                      <a:pPr algn="ctr" fontAlgn="b"/>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Basics of Probabilities for Audit</a:t>
                      </a:r>
                      <a:endParaRPr lang="en-US" sz="1800" b="0" i="0" u="none" strike="noStrike" dirty="0">
                        <a:solidFill>
                          <a:srgbClr val="000000"/>
                        </a:solidFill>
                        <a:effectLst/>
                        <a:latin typeface="Calibri" panose="020F0502020204030204" pitchFamily="34" charset="0"/>
                      </a:endParaRPr>
                    </a:p>
                  </a:txBody>
                  <a:tcPr marL="3141" marR="3141" marT="3141" marB="0" anchor="ctr"/>
                </a:tc>
                <a:tc rowSpan="10">
                  <a:txBody>
                    <a:bodyPr/>
                    <a:lstStyle/>
                    <a:p>
                      <a:pPr algn="ctr" fontAlgn="ctr"/>
                      <a:r>
                        <a:rPr lang="en-US" sz="1800" b="0" u="none" strike="noStrike" dirty="0">
                          <a:solidFill>
                            <a:srgbClr val="000000"/>
                          </a:solidFill>
                          <a:effectLst/>
                        </a:rPr>
                        <a:t>Build Your Own Courses</a:t>
                      </a:r>
                    </a:p>
                    <a:p>
                      <a:pPr algn="ctr" fontAlgn="ctr"/>
                      <a:endParaRPr lang="en-US" sz="1800" b="0" u="none" strike="noStrike" dirty="0">
                        <a:solidFill>
                          <a:srgbClr val="000000"/>
                        </a:solidFill>
                        <a:effectLst/>
                      </a:endParaRPr>
                    </a:p>
                    <a:p>
                      <a:pPr algn="ctr" fontAlgn="ctr"/>
                      <a:r>
                        <a:rPr lang="en-US" sz="1800" b="0" u="none" strike="noStrike" dirty="0">
                          <a:solidFill>
                            <a:srgbClr val="000000"/>
                          </a:solidFill>
                          <a:effectLst/>
                        </a:rPr>
                        <a:t>BYOC</a:t>
                      </a:r>
                      <a:endParaRPr lang="en-US" sz="1800" b="0" i="0" u="none" strike="noStrike" dirty="0">
                        <a:solidFill>
                          <a:srgbClr val="000000"/>
                        </a:solidFill>
                        <a:effectLst/>
                        <a:latin typeface="Calibri" panose="020F0502020204030204" pitchFamily="34" charset="0"/>
                      </a:endParaRPr>
                    </a:p>
                  </a:txBody>
                  <a:tcPr marL="3141" marR="3141" marT="3141" marB="0" anchor="ctr"/>
                </a:tc>
                <a:tc rowSpan="10">
                  <a:txBody>
                    <a:bodyPr/>
                    <a:lstStyle/>
                    <a:p>
                      <a:pPr algn="ctr" fontAlgn="ctr"/>
                      <a:r>
                        <a:rPr lang="en-US" sz="1800" b="0" u="none" strike="noStrike" dirty="0">
                          <a:solidFill>
                            <a:srgbClr val="000000"/>
                          </a:solidFill>
                          <a:effectLst/>
                        </a:rPr>
                        <a:t>10-Week</a:t>
                      </a:r>
                    </a:p>
                    <a:p>
                      <a:pPr algn="ctr" fontAlgn="ctr"/>
                      <a:endParaRPr lang="en-US" sz="1800" b="0" u="none" strike="noStrike" dirty="0">
                        <a:solidFill>
                          <a:srgbClr val="000000"/>
                        </a:solidFill>
                        <a:effectLst/>
                      </a:endParaRPr>
                    </a:p>
                    <a:p>
                      <a:pPr algn="ctr" fontAlgn="ctr"/>
                      <a:r>
                        <a:rPr lang="en-US" sz="1800" b="0" u="none" strike="noStrike" dirty="0">
                          <a:solidFill>
                            <a:srgbClr val="000000"/>
                          </a:solidFill>
                          <a:effectLst/>
                        </a:rPr>
                        <a:t>2-credit hours</a:t>
                      </a:r>
                      <a:endParaRPr lang="en-US" sz="1800" b="0" i="0" u="none" strike="noStrike" dirty="0">
                        <a:solidFill>
                          <a:srgbClr val="000000"/>
                        </a:solidFill>
                        <a:effectLst/>
                        <a:latin typeface="Calibri" panose="020F0502020204030204" pitchFamily="34" charset="0"/>
                      </a:endParaRPr>
                    </a:p>
                  </a:txBody>
                  <a:tcPr marL="3141" marR="3141" marT="3141" marB="0" anchor="ctr"/>
                </a:tc>
                <a:extLst>
                  <a:ext uri="{0D108BD9-81ED-4DB2-BD59-A6C34878D82A}">
                    <a16:rowId xmlns:a16="http://schemas.microsoft.com/office/drawing/2014/main" val="2031286922"/>
                  </a:ext>
                </a:extLst>
              </a:tr>
              <a:tr h="295500">
                <a:tc>
                  <a:txBody>
                    <a:bodyPr/>
                    <a:lstStyle/>
                    <a:p>
                      <a:pPr algn="ctr" fontAlgn="b"/>
                      <a:r>
                        <a:rPr lang="en-US" sz="1800" b="0" u="none" strike="noStrike" dirty="0">
                          <a:solidFill>
                            <a:srgbClr val="000000"/>
                          </a:solidFill>
                          <a:effectLst/>
                        </a:rPr>
                        <a:t>2</a:t>
                      </a:r>
                      <a:endParaRPr lang="en-US" sz="1800" b="0" i="0" u="none" strike="noStrike" dirty="0">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Basics of Statistics for Audit</a:t>
                      </a:r>
                      <a:endParaRPr lang="en-US" sz="1800" b="0" i="0" u="none" strike="noStrike" dirty="0">
                        <a:solidFill>
                          <a:srgbClr val="000000"/>
                        </a:solidFill>
                        <a:effectLst/>
                        <a:latin typeface="Calibri" panose="020F0502020204030204" pitchFamily="34" charset="0"/>
                      </a:endParaRPr>
                    </a:p>
                  </a:txBody>
                  <a:tcPr marL="3141" marR="3141" marT="314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4631221"/>
                  </a:ext>
                </a:extLst>
              </a:tr>
              <a:tr h="295500">
                <a:tc>
                  <a:txBody>
                    <a:bodyPr/>
                    <a:lstStyle/>
                    <a:p>
                      <a:pPr algn="ctr" fontAlgn="b"/>
                      <a:r>
                        <a:rPr lang="en-US" sz="1800" b="0" u="none" strike="noStrike">
                          <a:solidFill>
                            <a:srgbClr val="000000"/>
                          </a:solidFill>
                          <a:effectLst/>
                        </a:rPr>
                        <a:t>3</a:t>
                      </a:r>
                      <a:endParaRPr lang="en-US" sz="1800" b="0" i="0" u="none" strike="noStrike">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Intro to Audit Automation</a:t>
                      </a:r>
                      <a:endParaRPr lang="en-US" sz="1800" b="0" i="0" u="none" strike="noStrike" dirty="0">
                        <a:solidFill>
                          <a:srgbClr val="000000"/>
                        </a:solidFill>
                        <a:effectLst/>
                        <a:latin typeface="Calibri" panose="020F0502020204030204" pitchFamily="34" charset="0"/>
                      </a:endParaRPr>
                    </a:p>
                  </a:txBody>
                  <a:tcPr marL="3141" marR="3141" marT="314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90723609"/>
                  </a:ext>
                </a:extLst>
              </a:tr>
              <a:tr h="295500">
                <a:tc>
                  <a:txBody>
                    <a:bodyPr/>
                    <a:lstStyle/>
                    <a:p>
                      <a:pPr algn="ctr" fontAlgn="b"/>
                      <a:r>
                        <a:rPr lang="en-US" sz="1800" b="0" u="none" strike="noStrike">
                          <a:solidFill>
                            <a:srgbClr val="000000"/>
                          </a:solidFill>
                          <a:effectLst/>
                        </a:rPr>
                        <a:t>4</a:t>
                      </a:r>
                      <a:endParaRPr lang="en-US" sz="1800" b="0" i="0" u="none" strike="noStrike">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Intro to Process Mining</a:t>
                      </a:r>
                      <a:endParaRPr lang="en-US" sz="1800" b="0" i="0" u="none" strike="noStrike" dirty="0">
                        <a:solidFill>
                          <a:srgbClr val="000000"/>
                        </a:solidFill>
                        <a:effectLst/>
                        <a:latin typeface="Calibri" panose="020F0502020204030204" pitchFamily="34" charset="0"/>
                      </a:endParaRPr>
                    </a:p>
                  </a:txBody>
                  <a:tcPr marL="3141" marR="3141" marT="314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51591492"/>
                  </a:ext>
                </a:extLst>
              </a:tr>
              <a:tr h="388753">
                <a:tc>
                  <a:txBody>
                    <a:bodyPr/>
                    <a:lstStyle/>
                    <a:p>
                      <a:pPr algn="ctr" fontAlgn="b"/>
                      <a:r>
                        <a:rPr lang="en-US" sz="1800" b="0" u="none" strike="noStrike" dirty="0">
                          <a:solidFill>
                            <a:srgbClr val="000000"/>
                          </a:solidFill>
                          <a:effectLst/>
                        </a:rPr>
                        <a:t>5</a:t>
                      </a:r>
                      <a:endParaRPr lang="en-US" sz="1800" b="0" i="0" u="none" strike="noStrike" dirty="0">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Introduction into Blockchain: Mining and Hashing</a:t>
                      </a:r>
                      <a:endParaRPr lang="en-US" sz="1800" b="0" i="0" u="none" strike="noStrike" dirty="0">
                        <a:solidFill>
                          <a:srgbClr val="000000"/>
                        </a:solidFill>
                        <a:effectLst/>
                        <a:latin typeface="Calibri" panose="020F0502020204030204" pitchFamily="34" charset="0"/>
                      </a:endParaRPr>
                    </a:p>
                  </a:txBody>
                  <a:tcPr marL="3141" marR="3141" marT="314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73016007"/>
                  </a:ext>
                </a:extLst>
              </a:tr>
              <a:tr h="295500">
                <a:tc>
                  <a:txBody>
                    <a:bodyPr/>
                    <a:lstStyle/>
                    <a:p>
                      <a:pPr algn="ctr" fontAlgn="b"/>
                      <a:r>
                        <a:rPr lang="en-US" sz="1800" b="0" u="none" strike="noStrike">
                          <a:solidFill>
                            <a:srgbClr val="000000"/>
                          </a:solidFill>
                          <a:effectLst/>
                        </a:rPr>
                        <a:t>6</a:t>
                      </a:r>
                      <a:endParaRPr lang="en-US" sz="1800" b="0" i="0" u="none" strike="noStrike">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Intro to Crypto Currencies</a:t>
                      </a:r>
                      <a:endParaRPr lang="en-US" sz="1800" b="0" i="0" u="none" strike="noStrike" dirty="0">
                        <a:solidFill>
                          <a:srgbClr val="000000"/>
                        </a:solidFill>
                        <a:effectLst/>
                        <a:latin typeface="Calibri" panose="020F0502020204030204" pitchFamily="34" charset="0"/>
                      </a:endParaRPr>
                    </a:p>
                  </a:txBody>
                  <a:tcPr marL="3141" marR="3141" marT="314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2936089"/>
                  </a:ext>
                </a:extLst>
              </a:tr>
              <a:tr h="295500">
                <a:tc>
                  <a:txBody>
                    <a:bodyPr/>
                    <a:lstStyle/>
                    <a:p>
                      <a:pPr algn="ctr" fontAlgn="b"/>
                      <a:r>
                        <a:rPr lang="en-US" sz="1800" b="0" u="none" strike="noStrike">
                          <a:solidFill>
                            <a:srgbClr val="000000"/>
                          </a:solidFill>
                          <a:effectLst/>
                        </a:rPr>
                        <a:t>7</a:t>
                      </a:r>
                      <a:endParaRPr lang="en-US" sz="1800" b="0" i="0" u="none" strike="noStrike">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Basics of Clustering for Audit</a:t>
                      </a:r>
                      <a:endParaRPr lang="en-US" sz="1800" b="0" i="0" u="none" strike="noStrike" dirty="0">
                        <a:solidFill>
                          <a:srgbClr val="000000"/>
                        </a:solidFill>
                        <a:effectLst/>
                        <a:latin typeface="Calibri" panose="020F0502020204030204" pitchFamily="34" charset="0"/>
                      </a:endParaRPr>
                    </a:p>
                  </a:txBody>
                  <a:tcPr marL="3141" marR="3141" marT="314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69058510"/>
                  </a:ext>
                </a:extLst>
              </a:tr>
              <a:tr h="295500">
                <a:tc>
                  <a:txBody>
                    <a:bodyPr/>
                    <a:lstStyle/>
                    <a:p>
                      <a:pPr algn="ctr" fontAlgn="b"/>
                      <a:r>
                        <a:rPr lang="en-US" sz="1800" b="0" u="none" strike="noStrike">
                          <a:solidFill>
                            <a:srgbClr val="000000"/>
                          </a:solidFill>
                          <a:effectLst/>
                        </a:rPr>
                        <a:t>8</a:t>
                      </a:r>
                      <a:endParaRPr lang="en-US" sz="1800" b="0" i="0" u="none" strike="noStrike">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Basics of Classification</a:t>
                      </a:r>
                      <a:endParaRPr lang="en-US" sz="1800" b="0" i="0" u="none" strike="noStrike" dirty="0">
                        <a:solidFill>
                          <a:srgbClr val="000000"/>
                        </a:solidFill>
                        <a:effectLst/>
                        <a:latin typeface="Calibri" panose="020F0502020204030204" pitchFamily="34" charset="0"/>
                      </a:endParaRPr>
                    </a:p>
                  </a:txBody>
                  <a:tcPr marL="3141" marR="3141" marT="314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77763655"/>
                  </a:ext>
                </a:extLst>
              </a:tr>
              <a:tr h="295500">
                <a:tc>
                  <a:txBody>
                    <a:bodyPr/>
                    <a:lstStyle/>
                    <a:p>
                      <a:pPr algn="ctr" fontAlgn="b"/>
                      <a:r>
                        <a:rPr lang="en-US" sz="1800" b="0" u="none" strike="noStrike">
                          <a:solidFill>
                            <a:srgbClr val="000000"/>
                          </a:solidFill>
                          <a:effectLst/>
                        </a:rPr>
                        <a:t>9</a:t>
                      </a:r>
                      <a:endParaRPr lang="en-US" sz="1800" b="0" i="0" u="none" strike="noStrike">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Basics of Cybersecurity</a:t>
                      </a:r>
                      <a:endParaRPr lang="en-US" sz="1800" b="0" i="0" u="none" strike="noStrike" dirty="0">
                        <a:solidFill>
                          <a:srgbClr val="000000"/>
                        </a:solidFill>
                        <a:effectLst/>
                        <a:latin typeface="Calibri" panose="020F0502020204030204" pitchFamily="34" charset="0"/>
                      </a:endParaRPr>
                    </a:p>
                  </a:txBody>
                  <a:tcPr marL="3141" marR="3141" marT="314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5866489"/>
                  </a:ext>
                </a:extLst>
              </a:tr>
              <a:tr h="295500">
                <a:tc>
                  <a:txBody>
                    <a:bodyPr/>
                    <a:lstStyle/>
                    <a:p>
                      <a:pPr algn="ctr" fontAlgn="b"/>
                      <a:r>
                        <a:rPr lang="en-US" sz="1800" b="0" u="none" strike="noStrike">
                          <a:solidFill>
                            <a:srgbClr val="000000"/>
                          </a:solidFill>
                          <a:effectLst/>
                        </a:rPr>
                        <a:t>10</a:t>
                      </a:r>
                      <a:endParaRPr lang="en-US" sz="1800" b="0" i="0" u="none" strike="noStrike">
                        <a:solidFill>
                          <a:srgbClr val="000000"/>
                        </a:solidFill>
                        <a:effectLst/>
                        <a:latin typeface="Calibri" panose="020F0502020204030204" pitchFamily="34" charset="0"/>
                      </a:endParaRPr>
                    </a:p>
                  </a:txBody>
                  <a:tcPr marL="3141" marR="3141" marT="3141" marB="0" anchor="ctr"/>
                </a:tc>
                <a:tc>
                  <a:txBody>
                    <a:bodyPr/>
                    <a:lstStyle/>
                    <a:p>
                      <a:pPr algn="l" fontAlgn="b"/>
                      <a:r>
                        <a:rPr lang="en-US" sz="1800" b="0" u="none" strike="noStrike" dirty="0">
                          <a:solidFill>
                            <a:srgbClr val="000000"/>
                          </a:solidFill>
                          <a:effectLst/>
                        </a:rPr>
                        <a:t>Intro To Text Analytics</a:t>
                      </a:r>
                      <a:endParaRPr lang="en-US" sz="1800" b="0" i="0" u="none" strike="noStrike" dirty="0">
                        <a:solidFill>
                          <a:srgbClr val="000000"/>
                        </a:solidFill>
                        <a:effectLst/>
                        <a:latin typeface="Calibri" panose="020F0502020204030204" pitchFamily="34" charset="0"/>
                      </a:endParaRPr>
                    </a:p>
                  </a:txBody>
                  <a:tcPr marL="3141" marR="3141" marT="314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8783522"/>
                  </a:ext>
                </a:extLst>
              </a:tr>
            </a:tbl>
          </a:graphicData>
        </a:graphic>
      </p:graphicFrame>
      <p:sp>
        <p:nvSpPr>
          <p:cNvPr id="9" name="Title 3">
            <a:extLst>
              <a:ext uri="{FF2B5EF4-FFF2-40B4-BE49-F238E27FC236}">
                <a16:creationId xmlns:a16="http://schemas.microsoft.com/office/drawing/2014/main" id="{39292782-CA8F-47A6-9361-5B51D5C97869}"/>
              </a:ext>
            </a:extLst>
          </p:cNvPr>
          <p:cNvSpPr txBox="1">
            <a:spLocks/>
          </p:cNvSpPr>
          <p:nvPr/>
        </p:nvSpPr>
        <p:spPr bwMode="auto">
          <a:xfrm>
            <a:off x="1865785" y="509937"/>
            <a:ext cx="6172200" cy="85725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b="1" kern="0" dirty="0"/>
              <a:t>Pilot Cases</a:t>
            </a:r>
            <a:endParaRPr lang="en-US" kern="0" dirty="0"/>
          </a:p>
        </p:txBody>
      </p:sp>
      <p:sp>
        <p:nvSpPr>
          <p:cNvPr id="11" name="Content Placeholder 2">
            <a:extLst>
              <a:ext uri="{FF2B5EF4-FFF2-40B4-BE49-F238E27FC236}">
                <a16:creationId xmlns:a16="http://schemas.microsoft.com/office/drawing/2014/main" id="{3331F089-65E9-4BCE-ABD4-881D434B25DC}"/>
              </a:ext>
            </a:extLst>
          </p:cNvPr>
          <p:cNvSpPr txBox="1">
            <a:spLocks/>
          </p:cNvSpPr>
          <p:nvPr/>
        </p:nvSpPr>
        <p:spPr bwMode="auto">
          <a:xfrm>
            <a:off x="1865785" y="1239299"/>
            <a:ext cx="7278216" cy="46146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marL="0" indent="0" algn="l" rtl="0" eaLnBrk="1" fontAlgn="base" hangingPunct="1">
              <a:spcBef>
                <a:spcPct val="20000"/>
              </a:spcBef>
              <a:spcAft>
                <a:spcPct val="0"/>
              </a:spcAft>
              <a:buNone/>
              <a:defRPr sz="2400" b="1">
                <a:solidFill>
                  <a:schemeClr val="tx2"/>
                </a:solidFill>
                <a:latin typeface="+mn-lt"/>
                <a:ea typeface="ヒラギノ角ゴ Pro W3" charset="0"/>
                <a:cs typeface="Geneva" charset="0"/>
              </a:defRPr>
            </a:lvl1pPr>
            <a:lvl2pPr marL="457200" indent="0" algn="l" rtl="0" eaLnBrk="1" fontAlgn="base" hangingPunct="1">
              <a:spcBef>
                <a:spcPct val="20000"/>
              </a:spcBef>
              <a:spcAft>
                <a:spcPct val="0"/>
              </a:spcAft>
              <a:buNone/>
              <a:defRPr sz="2000" b="1">
                <a:solidFill>
                  <a:schemeClr val="tx2"/>
                </a:solidFill>
                <a:latin typeface="+mn-lt"/>
                <a:ea typeface="Geneva" charset="0"/>
                <a:cs typeface="Geneva" charset="0"/>
              </a:defRPr>
            </a:lvl2pPr>
            <a:lvl3pPr marL="914400" indent="0" algn="l" rtl="0" eaLnBrk="1" fontAlgn="base" hangingPunct="1">
              <a:spcBef>
                <a:spcPct val="20000"/>
              </a:spcBef>
              <a:spcAft>
                <a:spcPct val="0"/>
              </a:spcAft>
              <a:buNone/>
              <a:defRPr sz="1800" b="1">
                <a:solidFill>
                  <a:schemeClr val="tx2"/>
                </a:solidFill>
                <a:latin typeface="+mn-lt"/>
                <a:ea typeface="Geneva" charset="0"/>
                <a:cs typeface="Geneva" charset="0"/>
              </a:defRPr>
            </a:lvl3pPr>
            <a:lvl4pPr marL="1371600" indent="0" algn="l" rtl="0" eaLnBrk="1" fontAlgn="base" hangingPunct="1">
              <a:spcBef>
                <a:spcPct val="20000"/>
              </a:spcBef>
              <a:spcAft>
                <a:spcPct val="0"/>
              </a:spcAft>
              <a:buNone/>
              <a:defRPr sz="1600" b="1">
                <a:solidFill>
                  <a:schemeClr val="tx2"/>
                </a:solidFill>
                <a:latin typeface="+mn-lt"/>
                <a:ea typeface="Geneva" charset="0"/>
                <a:cs typeface="Geneva" charset="0"/>
              </a:defRPr>
            </a:lvl4pPr>
            <a:lvl5pPr marL="1828800" indent="0" algn="l" rtl="0" eaLnBrk="1" fontAlgn="base" hangingPunct="1">
              <a:spcBef>
                <a:spcPct val="20000"/>
              </a:spcBef>
              <a:spcAft>
                <a:spcPct val="0"/>
              </a:spcAft>
              <a:buNone/>
              <a:defRPr sz="1600" b="1">
                <a:solidFill>
                  <a:schemeClr val="tx2"/>
                </a:solidFill>
                <a:latin typeface="+mn-lt"/>
                <a:ea typeface="Geneva" charset="0"/>
                <a:cs typeface="Geneva" charset="0"/>
              </a:defRPr>
            </a:lvl5pPr>
            <a:lvl6pPr marL="2286000" indent="0" algn="l" rtl="0" eaLnBrk="1" fontAlgn="base" hangingPunct="1">
              <a:spcBef>
                <a:spcPct val="20000"/>
              </a:spcBef>
              <a:spcAft>
                <a:spcPct val="0"/>
              </a:spcAft>
              <a:buNone/>
              <a:defRPr sz="1600" b="1">
                <a:solidFill>
                  <a:srgbClr val="5F5F5F"/>
                </a:solidFill>
                <a:latin typeface="+mn-lt"/>
              </a:defRPr>
            </a:lvl6pPr>
            <a:lvl7pPr marL="2743200" indent="0" algn="l" rtl="0" eaLnBrk="1" fontAlgn="base" hangingPunct="1">
              <a:spcBef>
                <a:spcPct val="20000"/>
              </a:spcBef>
              <a:spcAft>
                <a:spcPct val="0"/>
              </a:spcAft>
              <a:buNone/>
              <a:defRPr sz="1600" b="1">
                <a:solidFill>
                  <a:srgbClr val="5F5F5F"/>
                </a:solidFill>
                <a:latin typeface="+mn-lt"/>
              </a:defRPr>
            </a:lvl7pPr>
            <a:lvl8pPr marL="3200400" indent="0" algn="l" rtl="0" eaLnBrk="1" fontAlgn="base" hangingPunct="1">
              <a:spcBef>
                <a:spcPct val="20000"/>
              </a:spcBef>
              <a:spcAft>
                <a:spcPct val="0"/>
              </a:spcAft>
              <a:buNone/>
              <a:defRPr sz="1600" b="1">
                <a:solidFill>
                  <a:srgbClr val="5F5F5F"/>
                </a:solidFill>
                <a:latin typeface="+mn-lt"/>
              </a:defRPr>
            </a:lvl8pPr>
            <a:lvl9pPr marL="3657600" indent="0" algn="l" rtl="0" eaLnBrk="1" fontAlgn="base" hangingPunct="1">
              <a:spcBef>
                <a:spcPct val="20000"/>
              </a:spcBef>
              <a:spcAft>
                <a:spcPct val="0"/>
              </a:spcAft>
              <a:buNone/>
              <a:defRPr sz="1600" b="1">
                <a:solidFill>
                  <a:srgbClr val="5F5F5F"/>
                </a:solidFill>
                <a:latin typeface="+mn-lt"/>
              </a:defRPr>
            </a:lvl9pPr>
          </a:lstStyle>
          <a:p>
            <a:r>
              <a:rPr lang="en-US" sz="2000" kern="0" dirty="0">
                <a:solidFill>
                  <a:srgbClr val="0070C0"/>
                </a:solidFill>
              </a:rPr>
              <a:t>Build Your Own Courses (BYOC) -  Undergraduate Level</a:t>
            </a:r>
          </a:p>
        </p:txBody>
      </p:sp>
    </p:spTree>
    <p:extLst>
      <p:ext uri="{BB962C8B-B14F-4D97-AF65-F5344CB8AC3E}">
        <p14:creationId xmlns:p14="http://schemas.microsoft.com/office/powerpoint/2010/main" val="29961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5994-C544-0688-0B0B-CD53336594F9}"/>
              </a:ext>
            </a:extLst>
          </p:cNvPr>
          <p:cNvSpPr>
            <a:spLocks noGrp="1"/>
          </p:cNvSpPr>
          <p:nvPr>
            <p:ph type="title"/>
          </p:nvPr>
        </p:nvSpPr>
        <p:spPr/>
        <p:txBody>
          <a:bodyPr/>
          <a:lstStyle/>
          <a:p>
            <a:r>
              <a:rPr lang="en-US" dirty="0"/>
              <a:t>Feedback</a:t>
            </a:r>
          </a:p>
        </p:txBody>
      </p:sp>
    </p:spTree>
    <p:extLst>
      <p:ext uri="{BB962C8B-B14F-4D97-AF65-F5344CB8AC3E}">
        <p14:creationId xmlns:p14="http://schemas.microsoft.com/office/powerpoint/2010/main" val="228568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94F4C-9DF8-EFD6-A071-851E9D4402BC}"/>
              </a:ext>
            </a:extLst>
          </p:cNvPr>
          <p:cNvSpPr>
            <a:spLocks noGrp="1"/>
          </p:cNvSpPr>
          <p:nvPr>
            <p:ph type="title"/>
          </p:nvPr>
        </p:nvSpPr>
        <p:spPr/>
        <p:txBody>
          <a:bodyPr/>
          <a:lstStyle/>
          <a:p>
            <a:r>
              <a:rPr lang="en-US" dirty="0"/>
              <a:t>Initial Students’ Feedback</a:t>
            </a:r>
          </a:p>
        </p:txBody>
      </p:sp>
      <p:sp>
        <p:nvSpPr>
          <p:cNvPr id="4" name="Date Placeholder 3">
            <a:extLst>
              <a:ext uri="{FF2B5EF4-FFF2-40B4-BE49-F238E27FC236}">
                <a16:creationId xmlns:a16="http://schemas.microsoft.com/office/drawing/2014/main" id="{147256E2-DBC2-7FC5-E669-5812B4BF1FAF}"/>
              </a:ext>
            </a:extLst>
          </p:cNvPr>
          <p:cNvSpPr>
            <a:spLocks noGrp="1"/>
          </p:cNvSpPr>
          <p:nvPr>
            <p:ph type="dt" sz="half" idx="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B9CDD74-790B-492B-8B0C-014D7753D74D}"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a:extLst>
              <a:ext uri="{FF2B5EF4-FFF2-40B4-BE49-F238E27FC236}">
                <a16:creationId xmlns:a16="http://schemas.microsoft.com/office/drawing/2014/main" id="{3DD4B212-AEEA-76CB-449B-DD1370C07B2E}"/>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a:extLst>
              <a:ext uri="{FF2B5EF4-FFF2-40B4-BE49-F238E27FC236}">
                <a16:creationId xmlns:a16="http://schemas.microsoft.com/office/drawing/2014/main" id="{8C475F67-A21F-A12B-0797-6175FCB975B0}"/>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8" name="Table 7">
            <a:extLst>
              <a:ext uri="{FF2B5EF4-FFF2-40B4-BE49-F238E27FC236}">
                <a16:creationId xmlns:a16="http://schemas.microsoft.com/office/drawing/2014/main" id="{07FE35EE-92B9-FC2B-390E-8426002442C9}"/>
              </a:ext>
            </a:extLst>
          </p:cNvPr>
          <p:cNvGraphicFramePr>
            <a:graphicFrameLocks noGrp="1"/>
          </p:cNvGraphicFramePr>
          <p:nvPr>
            <p:extLst>
              <p:ext uri="{D42A27DB-BD31-4B8C-83A1-F6EECF244321}">
                <p14:modId xmlns:p14="http://schemas.microsoft.com/office/powerpoint/2010/main" val="3805937544"/>
              </p:ext>
            </p:extLst>
          </p:nvPr>
        </p:nvGraphicFramePr>
        <p:xfrm>
          <a:off x="484909" y="1524000"/>
          <a:ext cx="11485419" cy="5282422"/>
        </p:xfrm>
        <a:graphic>
          <a:graphicData uri="http://schemas.openxmlformats.org/drawingml/2006/table">
            <a:tbl>
              <a:tblPr firstRow="1" firstCol="1" bandRow="1"/>
              <a:tblGrid>
                <a:gridCol w="1801091">
                  <a:extLst>
                    <a:ext uri="{9D8B030D-6E8A-4147-A177-3AD203B41FA5}">
                      <a16:colId xmlns:a16="http://schemas.microsoft.com/office/drawing/2014/main" val="484932405"/>
                    </a:ext>
                  </a:extLst>
                </a:gridCol>
                <a:gridCol w="5735782">
                  <a:extLst>
                    <a:ext uri="{9D8B030D-6E8A-4147-A177-3AD203B41FA5}">
                      <a16:colId xmlns:a16="http://schemas.microsoft.com/office/drawing/2014/main" val="1826202211"/>
                    </a:ext>
                  </a:extLst>
                </a:gridCol>
                <a:gridCol w="3948546">
                  <a:extLst>
                    <a:ext uri="{9D8B030D-6E8A-4147-A177-3AD203B41FA5}">
                      <a16:colId xmlns:a16="http://schemas.microsoft.com/office/drawing/2014/main" val="897531137"/>
                    </a:ext>
                  </a:extLst>
                </a:gridCol>
              </a:tblGrid>
              <a:tr h="299125">
                <a:tc>
                  <a:txBody>
                    <a:bodyPr/>
                    <a:lstStyle/>
                    <a:p>
                      <a:pPr marL="0" marR="0" algn="just">
                        <a:lnSpc>
                          <a:spcPct val="107000"/>
                        </a:lnSpc>
                        <a:spcBef>
                          <a:spcPts val="0"/>
                        </a:spcBef>
                        <a:spcAft>
                          <a:spcPts val="0"/>
                        </a:spcAft>
                      </a:pPr>
                      <a:r>
                        <a:rPr lang="en-US" sz="1600" b="1">
                          <a:effectLst/>
                          <a:latin typeface="Times New Roman" panose="02020603050405020304" pitchFamily="18" charset="0"/>
                          <a:ea typeface="DengXian" panose="02010600030101010101" pitchFamily="2" charset="-122"/>
                          <a:cs typeface="Arial" panose="020B0604020202020204" pitchFamily="34" charset="0"/>
                        </a:rPr>
                        <a:t>Area</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effectLst/>
                          <a:latin typeface="Times New Roman" panose="02020603050405020304" pitchFamily="18" charset="0"/>
                          <a:ea typeface="DengXian" panose="02010600030101010101" pitchFamily="2" charset="-122"/>
                          <a:cs typeface="Arial" panose="020B0604020202020204" pitchFamily="34" charset="0"/>
                        </a:rPr>
                        <a:t>Positive Feedbacks</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effectLst/>
                          <a:latin typeface="Times New Roman" panose="02020603050405020304" pitchFamily="18" charset="0"/>
                          <a:ea typeface="DengXian" panose="02010600030101010101" pitchFamily="2" charset="-122"/>
                          <a:cs typeface="Arial" panose="020B0604020202020204" pitchFamily="34" charset="0"/>
                        </a:rPr>
                        <a:t>Actions based on students’ feedback</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480297"/>
                  </a:ext>
                </a:extLst>
              </a:tr>
              <a:tr h="605761">
                <a:tc>
                  <a:txBody>
                    <a:bodyPr/>
                    <a:lstStyle/>
                    <a:p>
                      <a:pPr marL="0" marR="0" algn="just">
                        <a:lnSpc>
                          <a:spcPct val="107000"/>
                        </a:lnSpc>
                        <a:spcBef>
                          <a:spcPts val="0"/>
                        </a:spcBef>
                        <a:spcAft>
                          <a:spcPts val="0"/>
                        </a:spcAft>
                      </a:pPr>
                      <a:r>
                        <a:rPr lang="en-US" sz="1600">
                          <a:effectLst/>
                          <a:latin typeface="Times New Roman" panose="02020603050405020304" pitchFamily="18" charset="0"/>
                          <a:ea typeface="DengXian" panose="02010600030101010101" pitchFamily="2" charset="-122"/>
                          <a:cs typeface="Arial" panose="020B0604020202020204" pitchFamily="34" charset="0"/>
                        </a:rPr>
                        <a:t>Accessibility </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Flexibility in topic/module selection</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Easy to access all the modules</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Self-paced learning</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Instant student progress evaluation</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Improve student progress evaluations through LENA</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228600" marR="0" algn="just">
                        <a:lnSpc>
                          <a:spcPct val="107000"/>
                        </a:lnSpc>
                        <a:spcBef>
                          <a:spcPts val="0"/>
                        </a:spcBef>
                        <a:spcAft>
                          <a:spcPts val="0"/>
                        </a:spcAft>
                      </a:pPr>
                      <a:r>
                        <a:rPr lang="en-US" sz="1600">
                          <a:effectLst/>
                          <a:latin typeface="Times New Roman" panose="02020603050405020304" pitchFamily="18" charset="0"/>
                          <a:ea typeface="DengXian" panose="02010600030101010101" pitchFamily="2" charset="-122"/>
                          <a:cs typeface="Arial" panose="020B0604020202020204" pitchFamily="34" charset="0"/>
                        </a:rPr>
                        <a:t> </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329135"/>
                  </a:ext>
                </a:extLst>
              </a:tr>
              <a:tr h="2138941">
                <a:tc>
                  <a:txBody>
                    <a:bodyPr/>
                    <a:lstStyle/>
                    <a:p>
                      <a:pPr marL="0" marR="0" algn="just">
                        <a:lnSpc>
                          <a:spcPct val="107000"/>
                        </a:lnSpc>
                        <a:spcBef>
                          <a:spcPts val="0"/>
                        </a:spcBef>
                        <a:spcAft>
                          <a:spcPts val="0"/>
                        </a:spcAft>
                      </a:pPr>
                      <a:r>
                        <a:rPr lang="en-US" sz="1600">
                          <a:effectLst/>
                          <a:latin typeface="Times New Roman" panose="02020603050405020304" pitchFamily="18" charset="0"/>
                          <a:ea typeface="DengXian" panose="02010600030101010101" pitchFamily="2" charset="-122"/>
                          <a:cs typeface="Arial" panose="020B0604020202020204" pitchFamily="34" charset="0"/>
                        </a:rPr>
                        <a:t>Learning contents</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A variety of topics are available</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Materials are interesting, informative, and influential to accounting and auditing practice in the future</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Lectures are straightforward explanations of course concepts</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The quiz is straightforward and highly related to the topic. It is short but comprehensive</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60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The quizzes cover all the essential points of the video; it helps the students to reinforce and retain the knowledge</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Add additional content</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Introduce BotVisor</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LENA to identify areas where students require further help</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Early warning system using LENA</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021939"/>
                  </a:ext>
                </a:extLst>
              </a:tr>
              <a:tr h="1678987">
                <a:tc>
                  <a:txBody>
                    <a:bodyPr/>
                    <a:lstStyle/>
                    <a:p>
                      <a:pPr marL="0" marR="0" algn="just">
                        <a:lnSpc>
                          <a:spcPct val="107000"/>
                        </a:lnSpc>
                        <a:spcBef>
                          <a:spcPts val="0"/>
                        </a:spcBef>
                        <a:spcAft>
                          <a:spcPts val="0"/>
                        </a:spcAft>
                      </a:pPr>
                      <a:r>
                        <a:rPr lang="en-US" sz="1600">
                          <a:effectLst/>
                          <a:latin typeface="Times New Roman" panose="02020603050405020304" pitchFamily="18" charset="0"/>
                          <a:ea typeface="DengXian" panose="02010600030101010101" pitchFamily="2" charset="-122"/>
                          <a:cs typeface="Arial" panose="020B0604020202020204" pitchFamily="34" charset="0"/>
                        </a:rPr>
                        <a:t>Recorded content </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The majority of the feedback indicated that the length of the video recordings is adequate, and the content fit in students’ learning curve</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DengXian" panose="02010600030101010101" pitchFamily="2" charset="-122"/>
                          <a:cs typeface="Arial" panose="020B0604020202020204" pitchFamily="34" charset="0"/>
                        </a:rPr>
                        <a:t>Several students indicated their preference for breaking down specific modules into shorter videos, which makes it easier to digest the information</a:t>
                      </a:r>
                      <a:endParaRPr lang="en-US" sz="1600">
                        <a:effectLst/>
                        <a:latin typeface="Calibri" panose="020F0502020204030204" pitchFamily="34" charset="0"/>
                        <a:ea typeface="DengXian" panose="02010600030101010101" pitchFamily="2" charset="-122"/>
                        <a:cs typeface="Arial" panose="020B0604020202020204" pitchFamily="34" charset="0"/>
                      </a:endParaRPr>
                    </a:p>
                    <a:p>
                      <a:pPr marL="0" marR="0" algn="just">
                        <a:lnSpc>
                          <a:spcPct val="107000"/>
                        </a:lnSpc>
                        <a:spcBef>
                          <a:spcPts val="0"/>
                        </a:spcBef>
                        <a:spcAft>
                          <a:spcPts val="0"/>
                        </a:spcAft>
                      </a:pPr>
                      <a:r>
                        <a:rPr lang="en-US" sz="1600">
                          <a:effectLst/>
                          <a:latin typeface="Times New Roman" panose="02020603050405020304" pitchFamily="18" charset="0"/>
                          <a:ea typeface="DengXian" panose="02010600030101010101" pitchFamily="2" charset="-122"/>
                          <a:cs typeface="Arial" panose="020B0604020202020204" pitchFamily="34" charset="0"/>
                        </a:rPr>
                        <a:t> </a:t>
                      </a:r>
                      <a:endParaRPr lang="en-US" sz="160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DengXian" panose="02010600030101010101" pitchFamily="2" charset="-122"/>
                          <a:cs typeface="Arial" panose="020B0604020202020204" pitchFamily="34" charset="0"/>
                        </a:rPr>
                        <a:t>Break down long videos into shorter submodules.</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p>
                      <a:pPr marL="228600" marR="0" algn="just">
                        <a:lnSpc>
                          <a:spcPct val="107000"/>
                        </a:lnSpc>
                        <a:spcBef>
                          <a:spcPts val="0"/>
                        </a:spcBef>
                        <a:spcAft>
                          <a:spcPts val="0"/>
                        </a:spcAft>
                      </a:pPr>
                      <a:r>
                        <a:rPr lang="en-US" sz="1600" dirty="0">
                          <a:effectLst/>
                          <a:latin typeface="Times New Roman" panose="02020603050405020304" pitchFamily="18" charset="0"/>
                          <a:ea typeface="DengXian" panose="02010600030101010101" pitchFamily="2" charset="-122"/>
                          <a:cs typeface="Arial" panose="020B0604020202020204" pitchFamily="34" charset="0"/>
                        </a:rPr>
                        <a:t> </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a:txBody>
                  <a:tcPr marL="53726" marR="53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615194"/>
                  </a:ext>
                </a:extLst>
              </a:tr>
            </a:tbl>
          </a:graphicData>
        </a:graphic>
      </p:graphicFrame>
    </p:spTree>
    <p:extLst>
      <p:ext uri="{BB962C8B-B14F-4D97-AF65-F5344CB8AC3E}">
        <p14:creationId xmlns:p14="http://schemas.microsoft.com/office/powerpoint/2010/main" val="43977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67F-CA41-C44F-47D1-C0F6A516A45D}"/>
              </a:ext>
            </a:extLst>
          </p:cNvPr>
          <p:cNvSpPr>
            <a:spLocks noGrp="1"/>
          </p:cNvSpPr>
          <p:nvPr>
            <p:ph type="title"/>
          </p:nvPr>
        </p:nvSpPr>
        <p:spPr/>
        <p:txBody>
          <a:bodyPr/>
          <a:lstStyle/>
          <a:p>
            <a:r>
              <a:rPr lang="en-US" dirty="0"/>
              <a:t>Survey Participants</a:t>
            </a:r>
          </a:p>
        </p:txBody>
      </p:sp>
      <p:sp>
        <p:nvSpPr>
          <p:cNvPr id="3" name="Footer Placeholder 2">
            <a:extLst>
              <a:ext uri="{FF2B5EF4-FFF2-40B4-BE49-F238E27FC236}">
                <a16:creationId xmlns:a16="http://schemas.microsoft.com/office/drawing/2014/main" id="{82FDCC54-6566-69BA-41F9-6816A6875F3A}"/>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p>
        </p:txBody>
      </p:sp>
      <p:sp>
        <p:nvSpPr>
          <p:cNvPr id="4" name="Slide Number Placeholder 3">
            <a:extLst>
              <a:ext uri="{FF2B5EF4-FFF2-40B4-BE49-F238E27FC236}">
                <a16:creationId xmlns:a16="http://schemas.microsoft.com/office/drawing/2014/main" id="{4113D28F-88F3-7458-3CE4-476AF40D6C0D}"/>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EBD1D9-5599-4FAB-850F-2B16BF77886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5" name="Table 4">
            <a:extLst>
              <a:ext uri="{FF2B5EF4-FFF2-40B4-BE49-F238E27FC236}">
                <a16:creationId xmlns:a16="http://schemas.microsoft.com/office/drawing/2014/main" id="{F9AE18D4-BAA2-3F63-269C-CF294E9992CF}"/>
              </a:ext>
            </a:extLst>
          </p:cNvPr>
          <p:cNvGraphicFramePr>
            <a:graphicFrameLocks noGrp="1"/>
          </p:cNvGraphicFramePr>
          <p:nvPr>
            <p:extLst>
              <p:ext uri="{D42A27DB-BD31-4B8C-83A1-F6EECF244321}">
                <p14:modId xmlns:p14="http://schemas.microsoft.com/office/powerpoint/2010/main" val="3528109653"/>
              </p:ext>
            </p:extLst>
          </p:nvPr>
        </p:nvGraphicFramePr>
        <p:xfrm>
          <a:off x="609599" y="1616292"/>
          <a:ext cx="10972799" cy="4742947"/>
        </p:xfrm>
        <a:graphic>
          <a:graphicData uri="http://schemas.openxmlformats.org/drawingml/2006/table">
            <a:tbl>
              <a:tblPr firstRow="1" firstCol="1" bandRow="1"/>
              <a:tblGrid>
                <a:gridCol w="8066652">
                  <a:extLst>
                    <a:ext uri="{9D8B030D-6E8A-4147-A177-3AD203B41FA5}">
                      <a16:colId xmlns:a16="http://schemas.microsoft.com/office/drawing/2014/main" val="1548143099"/>
                    </a:ext>
                  </a:extLst>
                </a:gridCol>
                <a:gridCol w="2906147">
                  <a:extLst>
                    <a:ext uri="{9D8B030D-6E8A-4147-A177-3AD203B41FA5}">
                      <a16:colId xmlns:a16="http://schemas.microsoft.com/office/drawing/2014/main" val="2880246440"/>
                    </a:ext>
                  </a:extLst>
                </a:gridCol>
              </a:tblGrid>
              <a:tr h="431177">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Major/Program</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 of Students</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442048"/>
                  </a:ext>
                </a:extLst>
              </a:tr>
              <a:tr h="431177">
                <a:tc>
                  <a:txBody>
                    <a:bodyPr/>
                    <a:lstStyle/>
                    <a:p>
                      <a:pPr marL="0" marR="0">
                        <a:lnSpc>
                          <a:spcPct val="107000"/>
                        </a:lnSpc>
                        <a:spcBef>
                          <a:spcPts val="0"/>
                        </a:spcBef>
                        <a:spcAft>
                          <a:spcPts val="0"/>
                        </a:spcAft>
                      </a:pPr>
                      <a:r>
                        <a:rPr lang="en-US" sz="2400" b="1" i="1" dirty="0">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Undergraduate</a:t>
                      </a:r>
                      <a:endParaRPr lang="en-US" sz="20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2400" b="1" i="1">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186</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82645027"/>
                  </a:ext>
                </a:extLst>
              </a:tr>
              <a:tr h="431177">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Accounting</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27</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790579"/>
                  </a:ext>
                </a:extLst>
              </a:tr>
              <a:tr h="431177">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Business Analytics and IT/Management Information Systems</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12</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391724"/>
                  </a:ext>
                </a:extLst>
              </a:tr>
              <a:tr h="431177">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Finance and Economics</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65</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669980"/>
                  </a:ext>
                </a:extLst>
              </a:tr>
              <a:tr h="431177">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Management and Leadership</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14</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263382"/>
                  </a:ext>
                </a:extLst>
              </a:tr>
              <a:tr h="431177">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Marketing</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14</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999161"/>
                  </a:ext>
                </a:extLst>
              </a:tr>
              <a:tr h="431177">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Supply Chain Management</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28</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716433"/>
                  </a:ext>
                </a:extLst>
              </a:tr>
              <a:tr h="431177">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Other (undecided, mixed majors)</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Times New Roman" panose="02020603050405020304" pitchFamily="18" charset="0"/>
                          <a:ea typeface="DengXian" panose="02010600030101010101" pitchFamily="2" charset="-122"/>
                          <a:cs typeface="Arial" panose="020B0604020202020204" pitchFamily="34" charset="0"/>
                        </a:rPr>
                        <a:t>26</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240254"/>
                  </a:ext>
                </a:extLst>
              </a:tr>
              <a:tr h="431177">
                <a:tc>
                  <a:txBody>
                    <a:bodyPr/>
                    <a:lstStyle/>
                    <a:p>
                      <a:pPr marL="0" marR="0" algn="just">
                        <a:lnSpc>
                          <a:spcPct val="107000"/>
                        </a:lnSpc>
                        <a:spcBef>
                          <a:spcPts val="0"/>
                        </a:spcBef>
                        <a:spcAft>
                          <a:spcPts val="0"/>
                        </a:spcAft>
                      </a:pPr>
                      <a:r>
                        <a:rPr lang="en-US" sz="2400" b="1" i="1">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Graduate (MBAs and Specialized Masters)</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2400" b="1" i="1">
                          <a:solidFill>
                            <a:srgbClr val="000000"/>
                          </a:solidFill>
                          <a:effectLst/>
                          <a:latin typeface="Times New Roman" panose="02020603050405020304" pitchFamily="18" charset="0"/>
                          <a:ea typeface="DengXian" panose="02010600030101010101" pitchFamily="2" charset="-122"/>
                          <a:cs typeface="Arial" panose="020B0604020202020204" pitchFamily="34" charset="0"/>
                        </a:rPr>
                        <a:t>34</a:t>
                      </a:r>
                      <a:endParaRPr lang="en-US" sz="2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64960226"/>
                  </a:ext>
                </a:extLst>
              </a:tr>
              <a:tr h="431177">
                <a:tc>
                  <a:txBody>
                    <a:bodyPr/>
                    <a:lstStyle/>
                    <a:p>
                      <a:pPr marL="0" marR="0" algn="just">
                        <a:lnSpc>
                          <a:spcPct val="107000"/>
                        </a:lnSpc>
                        <a:spcBef>
                          <a:spcPts val="0"/>
                        </a:spcBef>
                        <a:spcAft>
                          <a:spcPts val="0"/>
                        </a:spcAft>
                      </a:pPr>
                      <a:r>
                        <a:rPr lang="en-US" sz="2400" b="1" dirty="0">
                          <a:effectLst/>
                          <a:latin typeface="Times New Roman" panose="02020603050405020304" pitchFamily="18" charset="0"/>
                          <a:ea typeface="DengXian" panose="02010600030101010101" pitchFamily="2" charset="-122"/>
                          <a:cs typeface="Arial" panose="020B0604020202020204" pitchFamily="34" charset="0"/>
                        </a:rPr>
                        <a:t>Total</a:t>
                      </a:r>
                      <a:endParaRPr lang="en-US" sz="20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Times New Roman" panose="02020603050405020304" pitchFamily="18" charset="0"/>
                          <a:ea typeface="DengXian" panose="02010600030101010101" pitchFamily="2" charset="-122"/>
                          <a:cs typeface="Arial" panose="020B0604020202020204" pitchFamily="34" charset="0"/>
                        </a:rPr>
                        <a:t>220</a:t>
                      </a:r>
                      <a:endParaRPr lang="en-US" sz="20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957087"/>
                  </a:ext>
                </a:extLst>
              </a:tr>
            </a:tbl>
          </a:graphicData>
        </a:graphic>
      </p:graphicFrame>
    </p:spTree>
    <p:extLst>
      <p:ext uri="{BB962C8B-B14F-4D97-AF65-F5344CB8AC3E}">
        <p14:creationId xmlns:p14="http://schemas.microsoft.com/office/powerpoint/2010/main" val="11557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28BA-039E-AAC1-EB0F-55EE18966BC3}"/>
              </a:ext>
            </a:extLst>
          </p:cNvPr>
          <p:cNvSpPr>
            <a:spLocks noGrp="1"/>
          </p:cNvSpPr>
          <p:nvPr>
            <p:ph type="title"/>
          </p:nvPr>
        </p:nvSpPr>
        <p:spPr/>
        <p:txBody>
          <a:bodyPr/>
          <a:lstStyle/>
          <a:p>
            <a:r>
              <a:rPr lang="en-US" dirty="0"/>
              <a:t>Changing Landscape - Competition</a:t>
            </a:r>
          </a:p>
        </p:txBody>
      </p:sp>
    </p:spTree>
    <p:extLst>
      <p:ext uri="{BB962C8B-B14F-4D97-AF65-F5344CB8AC3E}">
        <p14:creationId xmlns:p14="http://schemas.microsoft.com/office/powerpoint/2010/main" val="213897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DB26-DC0F-9E7A-9A62-7D7417BB0A62}"/>
              </a:ext>
            </a:extLst>
          </p:cNvPr>
          <p:cNvSpPr>
            <a:spLocks noGrp="1"/>
          </p:cNvSpPr>
          <p:nvPr>
            <p:ph type="title"/>
          </p:nvPr>
        </p:nvSpPr>
        <p:spPr/>
        <p:txBody>
          <a:bodyPr/>
          <a:lstStyle/>
          <a:p>
            <a:r>
              <a:rPr lang="en-US" dirty="0"/>
              <a:t>Findings from the Students Responses</a:t>
            </a:r>
          </a:p>
        </p:txBody>
      </p:sp>
      <p:sp>
        <p:nvSpPr>
          <p:cNvPr id="3" name="Footer Placeholder 2">
            <a:extLst>
              <a:ext uri="{FF2B5EF4-FFF2-40B4-BE49-F238E27FC236}">
                <a16:creationId xmlns:a16="http://schemas.microsoft.com/office/drawing/2014/main" id="{AA74D663-668E-0665-26DB-80AB4D0AE61D}"/>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p>
        </p:txBody>
      </p:sp>
      <p:sp>
        <p:nvSpPr>
          <p:cNvPr id="4" name="Slide Number Placeholder 3">
            <a:extLst>
              <a:ext uri="{FF2B5EF4-FFF2-40B4-BE49-F238E27FC236}">
                <a16:creationId xmlns:a16="http://schemas.microsoft.com/office/drawing/2014/main" id="{5BCF4133-5870-48B9-A59D-577F60EC1E63}"/>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EBD1D9-5599-4FAB-850F-2B16BF77886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75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5" name="Table 4">
            <a:extLst>
              <a:ext uri="{FF2B5EF4-FFF2-40B4-BE49-F238E27FC236}">
                <a16:creationId xmlns:a16="http://schemas.microsoft.com/office/drawing/2014/main" id="{347BC6B6-5DC1-0BF2-3301-425E3B681550}"/>
              </a:ext>
            </a:extLst>
          </p:cNvPr>
          <p:cNvGraphicFramePr>
            <a:graphicFrameLocks noGrp="1"/>
          </p:cNvGraphicFramePr>
          <p:nvPr>
            <p:extLst>
              <p:ext uri="{D42A27DB-BD31-4B8C-83A1-F6EECF244321}">
                <p14:modId xmlns:p14="http://schemas.microsoft.com/office/powerpoint/2010/main" val="3581650371"/>
              </p:ext>
            </p:extLst>
          </p:nvPr>
        </p:nvGraphicFramePr>
        <p:xfrm>
          <a:off x="609600" y="1350246"/>
          <a:ext cx="10972800" cy="5265379"/>
        </p:xfrm>
        <a:graphic>
          <a:graphicData uri="http://schemas.openxmlformats.org/drawingml/2006/table">
            <a:tbl>
              <a:tblPr firstRow="1" firstCol="1" bandRow="1"/>
              <a:tblGrid>
                <a:gridCol w="3154292">
                  <a:extLst>
                    <a:ext uri="{9D8B030D-6E8A-4147-A177-3AD203B41FA5}">
                      <a16:colId xmlns:a16="http://schemas.microsoft.com/office/drawing/2014/main" val="2238303155"/>
                    </a:ext>
                  </a:extLst>
                </a:gridCol>
                <a:gridCol w="7818508">
                  <a:extLst>
                    <a:ext uri="{9D8B030D-6E8A-4147-A177-3AD203B41FA5}">
                      <a16:colId xmlns:a16="http://schemas.microsoft.com/office/drawing/2014/main" val="3176420305"/>
                    </a:ext>
                  </a:extLst>
                </a:gridCol>
              </a:tblGrid>
              <a:tr h="235570">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DengXian" panose="02010600030101010101" pitchFamily="2" charset="-122"/>
                          <a:cs typeface="Arial" panose="020B0604020202020204" pitchFamily="34" charset="0"/>
                        </a:rPr>
                        <a:t>Area</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DengXian" panose="02010600030101010101" pitchFamily="2" charset="-122"/>
                          <a:cs typeface="Arial" panose="020B0604020202020204" pitchFamily="34" charset="0"/>
                        </a:rPr>
                        <a:t>Responses</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461734"/>
                  </a:ext>
                </a:extLst>
              </a:tr>
              <a:tr h="978950">
                <a:tc>
                  <a:txBody>
                    <a:bodyPr/>
                    <a:lstStyle/>
                    <a:p>
                      <a:pPr marL="0" marR="0" algn="just">
                        <a:lnSpc>
                          <a:spcPct val="107000"/>
                        </a:lnSpc>
                        <a:spcBef>
                          <a:spcPts val="0"/>
                        </a:spcBef>
                        <a:spcAft>
                          <a:spcPts val="0"/>
                        </a:spcAft>
                      </a:pPr>
                      <a:r>
                        <a:rPr lang="en-US" sz="1800" b="1">
                          <a:effectLst/>
                          <a:latin typeface="Times New Roman" panose="02020603050405020304" pitchFamily="18" charset="0"/>
                          <a:ea typeface="DengXian" panose="02010600030101010101" pitchFamily="2" charset="-122"/>
                          <a:cs typeface="Arial" panose="020B0604020202020204" pitchFamily="34" charset="0"/>
                        </a:rPr>
                        <a:t>Drivers </a:t>
                      </a:r>
                      <a:endParaRPr lang="en-US" sz="1800">
                        <a:effectLst/>
                        <a:latin typeface="Calibri" panose="020F0502020204030204" pitchFamily="34" charset="0"/>
                        <a:ea typeface="DengXian" panose="02010600030101010101" pitchFamily="2" charset="-122"/>
                        <a:cs typeface="Arial" panose="020B0604020202020204" pitchFamily="34" charset="0"/>
                      </a:endParaRPr>
                    </a:p>
                    <a:p>
                      <a:pPr marL="0" marR="0" algn="just">
                        <a:lnSpc>
                          <a:spcPct val="107000"/>
                        </a:lnSpc>
                        <a:spcBef>
                          <a:spcPts val="0"/>
                        </a:spcBef>
                        <a:spcAft>
                          <a:spcPts val="0"/>
                        </a:spcAft>
                      </a:pPr>
                      <a:r>
                        <a:rPr lang="en-US" sz="1800" b="1">
                          <a:effectLst/>
                          <a:latin typeface="Times New Roman" panose="02020603050405020304" pitchFamily="18" charset="0"/>
                          <a:ea typeface="DengXian" panose="02010600030101010101" pitchFamily="2" charset="-122"/>
                          <a:cs typeface="Arial" panose="020B0604020202020204" pitchFamily="34" charset="0"/>
                        </a:rPr>
                        <a:t>(not mutually exclusive)</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Interest in the content: 67.3%</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Needed course credits: 48.2%</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Flexibility &amp; Accessibility: 40.5%</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Financial Aid: 4.5%</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262227"/>
                  </a:ext>
                </a:extLst>
              </a:tr>
              <a:tr h="1228811">
                <a:tc>
                  <a:txBody>
                    <a:bodyPr/>
                    <a:lstStyle/>
                    <a:p>
                      <a:pPr marL="0" marR="0" algn="just">
                        <a:lnSpc>
                          <a:spcPct val="107000"/>
                        </a:lnSpc>
                        <a:spcBef>
                          <a:spcPts val="0"/>
                        </a:spcBef>
                        <a:spcAft>
                          <a:spcPts val="0"/>
                        </a:spcAft>
                      </a:pPr>
                      <a:r>
                        <a:rPr lang="fr-FR" sz="1800" b="1">
                          <a:effectLst/>
                          <a:latin typeface="Times New Roman" panose="02020603050405020304" pitchFamily="18" charset="0"/>
                          <a:ea typeface="DengXian" panose="02010600030101010101" pitchFamily="2" charset="-122"/>
                          <a:cs typeface="Arial" panose="020B0604020202020204" pitchFamily="34" charset="0"/>
                        </a:rPr>
                        <a:t>Content Quality</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Score 7, 6: 26.4%</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Score 5, 4: 56.8%</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Score 3, 2: 16.3%</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Terrible (Score 1): 0.5% (1 student)</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712556"/>
                  </a:ext>
                </a:extLst>
              </a:tr>
              <a:tr h="978950">
                <a:tc>
                  <a:txBody>
                    <a:bodyPr/>
                    <a:lstStyle/>
                    <a:p>
                      <a:pPr marL="0" marR="0" algn="just">
                        <a:lnSpc>
                          <a:spcPct val="107000"/>
                        </a:lnSpc>
                        <a:spcBef>
                          <a:spcPts val="0"/>
                        </a:spcBef>
                        <a:spcAft>
                          <a:spcPts val="0"/>
                        </a:spcAft>
                      </a:pPr>
                      <a:r>
                        <a:rPr lang="en-US" sz="1800" b="1">
                          <a:effectLst/>
                          <a:latin typeface="Times New Roman" panose="02020603050405020304" pitchFamily="18" charset="0"/>
                          <a:ea typeface="DengXian" panose="02010600030101010101" pitchFamily="2" charset="-122"/>
                          <a:cs typeface="Arial" panose="020B0604020202020204" pitchFamily="34" charset="0"/>
                        </a:rPr>
                        <a:t>SWAM Platform</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DengXian" panose="02010600030101010101" pitchFamily="2" charset="-122"/>
                          <a:cs typeface="Arial" panose="020B0604020202020204" pitchFamily="34" charset="0"/>
                        </a:rPr>
                        <a:t>Excellent: 29.6%</a:t>
                      </a:r>
                      <a:endParaRPr lang="en-US" sz="18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DengXian" panose="02010600030101010101" pitchFamily="2" charset="-122"/>
                          <a:cs typeface="Arial" panose="020B0604020202020204" pitchFamily="34" charset="0"/>
                        </a:rPr>
                        <a:t>Good: 44.5%</a:t>
                      </a:r>
                      <a:endParaRPr lang="en-US" sz="18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DengXian" panose="02010600030101010101" pitchFamily="2" charset="-122"/>
                          <a:cs typeface="Arial" panose="020B0604020202020204" pitchFamily="34" charset="0"/>
                        </a:rPr>
                        <a:t>Moderate: 21.8%</a:t>
                      </a:r>
                      <a:endParaRPr lang="en-US" sz="18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DengXian" panose="02010600030101010101" pitchFamily="2" charset="-122"/>
                          <a:cs typeface="Arial" panose="020B0604020202020204" pitchFamily="34" charset="0"/>
                        </a:rPr>
                        <a:t>Poor: 4.1%</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739934"/>
                  </a:ext>
                </a:extLst>
              </a:tr>
              <a:tr h="731156">
                <a:tc>
                  <a:txBody>
                    <a:bodyPr/>
                    <a:lstStyle/>
                    <a:p>
                      <a:pPr marL="0" marR="0" algn="just">
                        <a:lnSpc>
                          <a:spcPct val="107000"/>
                        </a:lnSpc>
                        <a:spcBef>
                          <a:spcPts val="0"/>
                        </a:spcBef>
                        <a:spcAft>
                          <a:spcPts val="0"/>
                        </a:spcAft>
                      </a:pPr>
                      <a:r>
                        <a:rPr lang="en-US" sz="1800" b="1">
                          <a:effectLst/>
                          <a:latin typeface="Times New Roman" panose="02020603050405020304" pitchFamily="18" charset="0"/>
                          <a:ea typeface="DengXian" panose="02010600030101010101" pitchFamily="2" charset="-122"/>
                          <a:cs typeface="Arial" panose="020B0604020202020204" pitchFamily="34" charset="0"/>
                        </a:rPr>
                        <a:t>Overall Experience </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DengXian" panose="02010600030101010101" pitchFamily="2" charset="-122"/>
                          <a:cs typeface="Arial" panose="020B0604020202020204" pitchFamily="34" charset="0"/>
                        </a:rPr>
                        <a:t>Liked it very much: 79%</a:t>
                      </a:r>
                      <a:endParaRPr lang="en-US" sz="18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DengXian" panose="02010600030101010101" pitchFamily="2" charset="-122"/>
                          <a:cs typeface="Arial" panose="020B0604020202020204" pitchFamily="34" charset="0"/>
                        </a:rPr>
                        <a:t>Somewhat liked it: 19%</a:t>
                      </a:r>
                      <a:endParaRPr lang="en-US" sz="180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DengXian" panose="02010600030101010101" pitchFamily="2" charset="-122"/>
                          <a:cs typeface="Arial" panose="020B0604020202020204" pitchFamily="34" charset="0"/>
                        </a:rPr>
                        <a:t>Did not like it: 2%</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921725"/>
                  </a:ext>
                </a:extLst>
              </a:tr>
              <a:tr h="483363">
                <a:tc>
                  <a:txBody>
                    <a:bodyPr/>
                    <a:lstStyle/>
                    <a:p>
                      <a:pPr marL="0" marR="0" algn="just">
                        <a:lnSpc>
                          <a:spcPct val="107000"/>
                        </a:lnSpc>
                        <a:spcBef>
                          <a:spcPts val="0"/>
                        </a:spcBef>
                        <a:spcAft>
                          <a:spcPts val="0"/>
                        </a:spcAft>
                      </a:pPr>
                      <a:r>
                        <a:rPr lang="en-US" sz="1800" b="1">
                          <a:effectLst/>
                          <a:latin typeface="Times New Roman" panose="02020603050405020304" pitchFamily="18" charset="0"/>
                          <a:ea typeface="DengXian" panose="02010600030101010101" pitchFamily="2" charset="-122"/>
                          <a:cs typeface="Arial" panose="020B0604020202020204" pitchFamily="34" charset="0"/>
                        </a:rPr>
                        <a:t>Recommend SWAM</a:t>
                      </a:r>
                      <a:endParaRPr lang="en-US" sz="18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Yes: 99.55%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DengXian" panose="02010600030101010101" pitchFamily="2" charset="-122"/>
                          <a:cs typeface="Arial" panose="020B0604020202020204" pitchFamily="34" charset="0"/>
                        </a:rPr>
                        <a:t>No: 0.45% (1 student)</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049854"/>
                  </a:ext>
                </a:extLst>
              </a:tr>
            </a:tbl>
          </a:graphicData>
        </a:graphic>
      </p:graphicFrame>
    </p:spTree>
    <p:extLst>
      <p:ext uri="{BB962C8B-B14F-4D97-AF65-F5344CB8AC3E}">
        <p14:creationId xmlns:p14="http://schemas.microsoft.com/office/powerpoint/2010/main" val="279958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FD96-2F89-E5CB-B9C1-E36B02C4B35C}"/>
              </a:ext>
            </a:extLst>
          </p:cNvPr>
          <p:cNvSpPr>
            <a:spLocks noGrp="1"/>
          </p:cNvSpPr>
          <p:nvPr>
            <p:ph type="title"/>
          </p:nvPr>
        </p:nvSpPr>
        <p:spPr/>
        <p:txBody>
          <a:bodyPr/>
          <a:lstStyle/>
          <a:p>
            <a:r>
              <a:rPr lang="en-US" dirty="0"/>
              <a:t>Next Step and Conclusion</a:t>
            </a:r>
          </a:p>
        </p:txBody>
      </p:sp>
    </p:spTree>
    <p:extLst>
      <p:ext uri="{BB962C8B-B14F-4D97-AF65-F5344CB8AC3E}">
        <p14:creationId xmlns:p14="http://schemas.microsoft.com/office/powerpoint/2010/main" val="145522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4396-9BE2-69D0-4D8F-FBC252DD5925}"/>
              </a:ext>
            </a:extLst>
          </p:cNvPr>
          <p:cNvSpPr>
            <a:spLocks noGrp="1"/>
          </p:cNvSpPr>
          <p:nvPr>
            <p:ph type="title"/>
          </p:nvPr>
        </p:nvSpPr>
        <p:spPr/>
        <p:txBody>
          <a:bodyPr/>
          <a:lstStyle/>
          <a:p>
            <a:r>
              <a:rPr lang="en-US" dirty="0"/>
              <a:t>Next Step</a:t>
            </a:r>
          </a:p>
        </p:txBody>
      </p:sp>
      <p:sp>
        <p:nvSpPr>
          <p:cNvPr id="3" name="Content Placeholder 2">
            <a:extLst>
              <a:ext uri="{FF2B5EF4-FFF2-40B4-BE49-F238E27FC236}">
                <a16:creationId xmlns:a16="http://schemas.microsoft.com/office/drawing/2014/main" id="{B8883E11-85C4-8D9A-A851-953811C8847C}"/>
              </a:ext>
            </a:extLst>
          </p:cNvPr>
          <p:cNvSpPr>
            <a:spLocks noGrp="1"/>
          </p:cNvSpPr>
          <p:nvPr>
            <p:ph idx="1"/>
          </p:nvPr>
        </p:nvSpPr>
        <p:spPr/>
        <p:txBody>
          <a:bodyPr/>
          <a:lstStyle/>
          <a:p>
            <a:pPr>
              <a:lnSpc>
                <a:spcPct val="150000"/>
              </a:lnSpc>
            </a:pPr>
            <a:r>
              <a:rPr lang="en-US" dirty="0"/>
              <a:t>Expand the literature</a:t>
            </a:r>
          </a:p>
          <a:p>
            <a:pPr>
              <a:lnSpc>
                <a:spcPct val="150000"/>
              </a:lnSpc>
            </a:pPr>
            <a:r>
              <a:rPr lang="en-US" dirty="0"/>
              <a:t>Expand the discussion and implications section</a:t>
            </a:r>
          </a:p>
          <a:p>
            <a:pPr>
              <a:lnSpc>
                <a:spcPct val="150000"/>
              </a:lnSpc>
            </a:pPr>
            <a:r>
              <a:rPr lang="en-US" dirty="0"/>
              <a:t>Further discussion of the generalizability of the framework</a:t>
            </a:r>
          </a:p>
          <a:p>
            <a:pPr>
              <a:lnSpc>
                <a:spcPct val="150000"/>
              </a:lnSpc>
            </a:pPr>
            <a:r>
              <a:rPr lang="en-US" dirty="0"/>
              <a:t>Obtained additional and more detailed feedback from students (surveys)</a:t>
            </a:r>
          </a:p>
          <a:p>
            <a:pPr>
              <a:lnSpc>
                <a:spcPct val="150000"/>
              </a:lnSpc>
            </a:pPr>
            <a:endParaRPr lang="en-US" dirty="0"/>
          </a:p>
          <a:p>
            <a:pPr>
              <a:lnSpc>
                <a:spcPct val="150000"/>
              </a:lnSpc>
            </a:pPr>
            <a:endParaRPr lang="en-US" dirty="0"/>
          </a:p>
        </p:txBody>
      </p:sp>
      <p:sp>
        <p:nvSpPr>
          <p:cNvPr id="4" name="Date Placeholder 3">
            <a:extLst>
              <a:ext uri="{FF2B5EF4-FFF2-40B4-BE49-F238E27FC236}">
                <a16:creationId xmlns:a16="http://schemas.microsoft.com/office/drawing/2014/main" id="{CDCF9888-2C33-3A04-66A5-67BE8B52AB58}"/>
              </a:ext>
            </a:extLst>
          </p:cNvPr>
          <p:cNvSpPr>
            <a:spLocks noGrp="1"/>
          </p:cNvSpPr>
          <p:nvPr>
            <p:ph type="dt" sz="half" idx="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631C099-5BBB-4F15-9DF1-6B84BEA11DF6}"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a:extLst>
              <a:ext uri="{FF2B5EF4-FFF2-40B4-BE49-F238E27FC236}">
                <a16:creationId xmlns:a16="http://schemas.microsoft.com/office/drawing/2014/main" id="{A958925B-01EF-1ADC-3409-2DD2B75CFE28}"/>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a:extLst>
              <a:ext uri="{FF2B5EF4-FFF2-40B4-BE49-F238E27FC236}">
                <a16:creationId xmlns:a16="http://schemas.microsoft.com/office/drawing/2014/main" id="{FC14521C-A3BD-1873-A77C-7F1F67CC4230}"/>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5120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35A2-B6A0-4530-8D22-D442310DD58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DB087DB-7FF9-490C-99D6-73DE40165EE3}"/>
              </a:ext>
            </a:extLst>
          </p:cNvPr>
          <p:cNvSpPr>
            <a:spLocks noGrp="1"/>
          </p:cNvSpPr>
          <p:nvPr>
            <p:ph idx="1"/>
          </p:nvPr>
        </p:nvSpPr>
        <p:spPr/>
        <p:txBody>
          <a:bodyPr>
            <a:normAutofit fontScale="92500"/>
          </a:bodyPr>
          <a:lstStyle/>
          <a:p>
            <a:r>
              <a:rPr lang="en-US" dirty="0"/>
              <a:t>SWAM </a:t>
            </a:r>
          </a:p>
          <a:p>
            <a:pPr lvl="1"/>
            <a:r>
              <a:rPr lang="en-US" dirty="0"/>
              <a:t>Deliver modularized content</a:t>
            </a:r>
          </a:p>
          <a:p>
            <a:pPr lvl="1"/>
            <a:r>
              <a:rPr lang="en-US" dirty="0"/>
              <a:t>Allows students to customize their learning experience and build their own courses</a:t>
            </a:r>
          </a:p>
          <a:p>
            <a:pPr lvl="1"/>
            <a:r>
              <a:rPr lang="en-US" dirty="0"/>
              <a:t>Provides cutting-edge knowledge</a:t>
            </a:r>
          </a:p>
          <a:p>
            <a:pPr lvl="1"/>
            <a:r>
              <a:rPr lang="en-US" dirty="0"/>
              <a:t>Prepare students for the emerging technological environment</a:t>
            </a:r>
          </a:p>
          <a:p>
            <a:r>
              <a:rPr lang="en-US" dirty="0"/>
              <a:t>Two pilot cases </a:t>
            </a:r>
          </a:p>
          <a:p>
            <a:pPr lvl="1"/>
            <a:r>
              <a:rPr lang="en-US" dirty="0"/>
              <a:t>Received positive feedback from students</a:t>
            </a:r>
          </a:p>
          <a:p>
            <a:r>
              <a:rPr lang="en-US" dirty="0"/>
              <a:t>Future development</a:t>
            </a:r>
          </a:p>
          <a:p>
            <a:pPr lvl="1"/>
            <a:r>
              <a:rPr lang="en-US" dirty="0"/>
              <a:t>Implement more features</a:t>
            </a:r>
          </a:p>
          <a:p>
            <a:pPr lvl="1"/>
            <a:r>
              <a:rPr lang="en-US" dirty="0"/>
              <a:t>Explore cross-departmental learning</a:t>
            </a:r>
          </a:p>
          <a:p>
            <a:pPr lvl="1"/>
            <a:r>
              <a:rPr lang="en-US" dirty="0"/>
              <a:t>Collaboration among universities</a:t>
            </a:r>
          </a:p>
        </p:txBody>
      </p:sp>
      <p:sp>
        <p:nvSpPr>
          <p:cNvPr id="4" name="Slide Number Placeholder 3">
            <a:extLst>
              <a:ext uri="{FF2B5EF4-FFF2-40B4-BE49-F238E27FC236}">
                <a16:creationId xmlns:a16="http://schemas.microsoft.com/office/drawing/2014/main" id="{DE576481-EE1C-46F7-B7FB-68140C2B295A}"/>
              </a:ext>
            </a:extLst>
          </p:cNvPr>
          <p:cNvSpPr>
            <a:spLocks noGrp="1"/>
          </p:cNvSpPr>
          <p:nvPr>
            <p:ph type="sldNum" sz="quarter" idx="4"/>
          </p:nvPr>
        </p:nvSpPr>
        <p:spPr/>
        <p:txBody>
          <a:bodyPr/>
          <a:lstStyle>
            <a:defPPr>
              <a:defRPr lang="en-US"/>
            </a:defPPr>
            <a:lvl1pPr algn="r" rtl="0" fontAlgn="base">
              <a:spcBef>
                <a:spcPct val="0"/>
              </a:spcBef>
              <a:spcAft>
                <a:spcPct val="0"/>
              </a:spcAft>
              <a:defRPr sz="1400" kern="1200">
                <a:solidFill>
                  <a:srgbClr val="5F5F5F"/>
                </a:solidFill>
                <a:latin typeface="Arial" charset="0"/>
                <a:ea typeface="ヒラギノ角ゴ Pro W3" charset="0"/>
                <a:cs typeface="Geneva"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fld id="{45488343-B159-074D-B355-B61FD1A20D53}" type="slidenum">
              <a:rPr lang="en-US" smtClean="0"/>
              <a:pPr/>
              <a:t>23</a:t>
            </a:fld>
            <a:endParaRPr lang="en-US"/>
          </a:p>
        </p:txBody>
      </p:sp>
      <p:sp>
        <p:nvSpPr>
          <p:cNvPr id="11" name="Date Placeholder 10">
            <a:extLst>
              <a:ext uri="{FF2B5EF4-FFF2-40B4-BE49-F238E27FC236}">
                <a16:creationId xmlns:a16="http://schemas.microsoft.com/office/drawing/2014/main" id="{687803BE-2D26-053E-5D12-D987874C824C}"/>
              </a:ext>
            </a:extLst>
          </p:cNvPr>
          <p:cNvSpPr>
            <a:spLocks noGrp="1"/>
          </p:cNvSpPr>
          <p:nvPr>
            <p:ph type="dt" sz="half" idx="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9824629-7C96-4B1E-BCC2-7EA612A59558}"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ooter Placeholder 11">
            <a:extLst>
              <a:ext uri="{FF2B5EF4-FFF2-40B4-BE49-F238E27FC236}">
                <a16:creationId xmlns:a16="http://schemas.microsoft.com/office/drawing/2014/main" id="{5ED29023-710B-DBC9-A5A8-17ED325D84BD}"/>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585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329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3211-888C-9197-17DB-AC38A71ABCC0}"/>
              </a:ext>
            </a:extLst>
          </p:cNvPr>
          <p:cNvSpPr>
            <a:spLocks noGrp="1"/>
          </p:cNvSpPr>
          <p:nvPr>
            <p:ph type="title"/>
          </p:nvPr>
        </p:nvSpPr>
        <p:spPr/>
        <p:txBody>
          <a:bodyPr/>
          <a:lstStyle/>
          <a:p>
            <a:r>
              <a:rPr lang="en-US" dirty="0"/>
              <a:t>Benefits	</a:t>
            </a:r>
          </a:p>
        </p:txBody>
      </p:sp>
      <p:sp>
        <p:nvSpPr>
          <p:cNvPr id="3" name="Content Placeholder 2">
            <a:extLst>
              <a:ext uri="{FF2B5EF4-FFF2-40B4-BE49-F238E27FC236}">
                <a16:creationId xmlns:a16="http://schemas.microsoft.com/office/drawing/2014/main" id="{430969C5-B0F8-181F-3C89-3FBF349EE58D}"/>
              </a:ext>
            </a:extLst>
          </p:cNvPr>
          <p:cNvSpPr>
            <a:spLocks noGrp="1"/>
          </p:cNvSpPr>
          <p:nvPr>
            <p:ph idx="1"/>
          </p:nvPr>
        </p:nvSpPr>
        <p:spPr/>
        <p:txBody>
          <a:bodyPr/>
          <a:lstStyle/>
          <a:p>
            <a:r>
              <a:rPr lang="en-US" b="0" i="0" dirty="0">
                <a:solidFill>
                  <a:srgbClr val="222222"/>
                </a:solidFill>
                <a:effectLst/>
                <a:latin typeface="Arial" panose="020B0604020202020204" pitchFamily="34" charset="0"/>
              </a:rPr>
              <a:t>Content: integrating top research </a:t>
            </a:r>
          </a:p>
          <a:p>
            <a:r>
              <a:rPr lang="en-US" b="0" i="0" dirty="0">
                <a:solidFill>
                  <a:srgbClr val="222222"/>
                </a:solidFill>
                <a:effectLst/>
                <a:latin typeface="Arial" panose="020B0604020202020204" pitchFamily="34" charset="0"/>
              </a:rPr>
              <a:t>Content: skills of the future auditors </a:t>
            </a:r>
          </a:p>
          <a:p>
            <a:r>
              <a:rPr lang="en-US" b="0" i="0" dirty="0">
                <a:solidFill>
                  <a:srgbClr val="222222"/>
                </a:solidFill>
                <a:effectLst/>
                <a:latin typeface="Arial" panose="020B0604020202020204" pitchFamily="34" charset="0"/>
              </a:rPr>
              <a:t>Great supplement to CPA exam requirements </a:t>
            </a:r>
          </a:p>
          <a:p>
            <a:r>
              <a:rPr lang="en-US" b="0" i="0" dirty="0">
                <a:solidFill>
                  <a:srgbClr val="222222"/>
                </a:solidFill>
                <a:effectLst/>
                <a:latin typeface="Arial" panose="020B0604020202020204" pitchFamily="34" charset="0"/>
              </a:rPr>
              <a:t>AIS for now, hopefully others will follow</a:t>
            </a:r>
          </a:p>
          <a:p>
            <a:r>
              <a:rPr lang="en-US" dirty="0">
                <a:solidFill>
                  <a:srgbClr val="222222"/>
                </a:solidFill>
                <a:latin typeface="Arial" panose="020B0604020202020204" pitchFamily="34" charset="0"/>
              </a:rPr>
              <a:t>Flexibility</a:t>
            </a:r>
          </a:p>
          <a:p>
            <a:r>
              <a:rPr lang="en-US" b="0" i="0" dirty="0">
                <a:solidFill>
                  <a:srgbClr val="222222"/>
                </a:solidFill>
                <a:effectLst/>
                <a:latin typeface="Arial" panose="020B0604020202020204" pitchFamily="34" charset="0"/>
              </a:rPr>
              <a:t>Adaptability to market requirements</a:t>
            </a:r>
          </a:p>
          <a:p>
            <a:r>
              <a:rPr lang="en-US" dirty="0">
                <a:solidFill>
                  <a:srgbClr val="222222"/>
                </a:solidFill>
                <a:latin typeface="Arial" panose="020B0604020202020204" pitchFamily="34" charset="0"/>
              </a:rPr>
              <a:t>Scalable</a:t>
            </a:r>
            <a:endParaRPr lang="en-US" b="0" i="0" dirty="0">
              <a:solidFill>
                <a:srgbClr val="222222"/>
              </a:solidFill>
              <a:effectLst/>
              <a:latin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E64FC6A2-425A-E2CA-9DF3-07089586C8C0}"/>
              </a:ext>
            </a:extLst>
          </p:cNvPr>
          <p:cNvSpPr>
            <a:spLocks noGrp="1"/>
          </p:cNvSpPr>
          <p:nvPr>
            <p:ph type="dt" sz="half" idx="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B47626E-DBB2-40EA-9657-E692F9D090A8}"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a:extLst>
              <a:ext uri="{FF2B5EF4-FFF2-40B4-BE49-F238E27FC236}">
                <a16:creationId xmlns:a16="http://schemas.microsoft.com/office/drawing/2014/main" id="{81B6DCEC-4DF8-A958-E83A-EFE4207E8570}"/>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a:extLst>
              <a:ext uri="{FF2B5EF4-FFF2-40B4-BE49-F238E27FC236}">
                <a16:creationId xmlns:a16="http://schemas.microsoft.com/office/drawing/2014/main" id="{2137FFF4-0B2D-2638-8690-9792C50A6A1D}"/>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3913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86F2-580B-0959-1A7E-AC6A8CD02FAE}"/>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2E172163-DF7A-9374-F15C-AFC1E94D030B}"/>
              </a:ext>
            </a:extLst>
          </p:cNvPr>
          <p:cNvSpPr>
            <a:spLocks noGrp="1"/>
          </p:cNvSpPr>
          <p:nvPr>
            <p:ph idx="1"/>
          </p:nvPr>
        </p:nvSpPr>
        <p:spPr/>
        <p:txBody>
          <a:bodyPr/>
          <a:lstStyle/>
          <a:p>
            <a:r>
              <a:rPr lang="en-US" dirty="0"/>
              <a:t>Approvals at school</a:t>
            </a:r>
          </a:p>
          <a:p>
            <a:r>
              <a:rPr lang="en-US" dirty="0"/>
              <a:t>Student Financial Aid</a:t>
            </a:r>
          </a:p>
          <a:p>
            <a:r>
              <a:rPr lang="en-US" dirty="0"/>
              <a:t>Lack of LMS</a:t>
            </a:r>
          </a:p>
          <a:p>
            <a:r>
              <a:rPr lang="en-US" dirty="0"/>
              <a:t>Unfamiliarity</a:t>
            </a:r>
          </a:p>
          <a:p>
            <a:r>
              <a:rPr lang="en-US" dirty="0"/>
              <a:t>Promoting the concept</a:t>
            </a:r>
          </a:p>
          <a:p>
            <a:r>
              <a:rPr lang="en-US" dirty="0"/>
              <a:t>Graduate vs. Undergraduate</a:t>
            </a:r>
          </a:p>
          <a:p>
            <a:r>
              <a:rPr lang="en-US" dirty="0"/>
              <a:t>Integration with existing curricula</a:t>
            </a:r>
          </a:p>
          <a:p>
            <a:pPr lvl="1"/>
            <a:endParaRPr lang="en-US" dirty="0"/>
          </a:p>
          <a:p>
            <a:endParaRPr lang="en-US" dirty="0"/>
          </a:p>
        </p:txBody>
      </p:sp>
      <p:sp>
        <p:nvSpPr>
          <p:cNvPr id="4" name="Date Placeholder 3">
            <a:extLst>
              <a:ext uri="{FF2B5EF4-FFF2-40B4-BE49-F238E27FC236}">
                <a16:creationId xmlns:a16="http://schemas.microsoft.com/office/drawing/2014/main" id="{68A03518-4103-6EC3-C8B5-1EEF947533AF}"/>
              </a:ext>
            </a:extLst>
          </p:cNvPr>
          <p:cNvSpPr>
            <a:spLocks noGrp="1"/>
          </p:cNvSpPr>
          <p:nvPr>
            <p:ph type="dt" sz="half" idx="2"/>
          </p:nvPr>
        </p:nvSpPr>
        <p:spPr/>
        <p:txBody>
          <a:bodyPr/>
          <a:lstStyle/>
          <a:p>
            <a:pPr lvl="0"/>
            <a:fld id="{D09782B4-326F-4FAE-BE6E-EE020D46F99B}" type="datetime1">
              <a:rPr lang="en-US" noProof="0" smtClean="0"/>
              <a:t>4/21/2023</a:t>
            </a:fld>
            <a:endParaRPr lang="en-US" noProof="0" dirty="0"/>
          </a:p>
        </p:txBody>
      </p:sp>
      <p:sp>
        <p:nvSpPr>
          <p:cNvPr id="5" name="Footer Placeholder 4">
            <a:extLst>
              <a:ext uri="{FF2B5EF4-FFF2-40B4-BE49-F238E27FC236}">
                <a16:creationId xmlns:a16="http://schemas.microsoft.com/office/drawing/2014/main" id="{8B484327-50D6-5B9D-A296-F40E667C8E5A}"/>
              </a:ext>
            </a:extLst>
          </p:cNvPr>
          <p:cNvSpPr>
            <a:spLocks noGrp="1"/>
          </p:cNvSpPr>
          <p:nvPr>
            <p:ph type="ftr" sz="quarter" idx="3"/>
          </p:nvPr>
        </p:nvSpPr>
        <p:spPr/>
        <p:txBody>
          <a:bodyPr/>
          <a:lstStyle/>
          <a:p>
            <a:pPr lvl="0"/>
            <a:r>
              <a:rPr lang="en-US" noProof="0"/>
              <a:t>AAA AM 2022-San Diego</a:t>
            </a:r>
            <a:endParaRPr lang="en-US" noProof="0" dirty="0"/>
          </a:p>
        </p:txBody>
      </p:sp>
      <p:sp>
        <p:nvSpPr>
          <p:cNvPr id="6" name="Slide Number Placeholder 5">
            <a:extLst>
              <a:ext uri="{FF2B5EF4-FFF2-40B4-BE49-F238E27FC236}">
                <a16:creationId xmlns:a16="http://schemas.microsoft.com/office/drawing/2014/main" id="{99E520E7-DB8F-F149-9037-D7D6B2E835A9}"/>
              </a:ext>
            </a:extLst>
          </p:cNvPr>
          <p:cNvSpPr>
            <a:spLocks noGrp="1"/>
          </p:cNvSpPr>
          <p:nvPr>
            <p:ph type="sldNum" sz="quarter" idx="4"/>
          </p:nvPr>
        </p:nvSpPr>
        <p:spPr/>
        <p:txBody>
          <a:bodyPr/>
          <a:lstStyle/>
          <a:p>
            <a:pPr lvl="0"/>
            <a:fld id="{3D8D2D2F-92D1-40A7-B589-1E344312DF09}" type="slidenum">
              <a:rPr lang="en-US" noProof="0" smtClean="0"/>
              <a:pPr lvl="0"/>
              <a:t>26</a:t>
            </a:fld>
            <a:endParaRPr lang="en-US" noProof="0" dirty="0"/>
          </a:p>
        </p:txBody>
      </p:sp>
    </p:spTree>
    <p:extLst>
      <p:ext uri="{BB962C8B-B14F-4D97-AF65-F5344CB8AC3E}">
        <p14:creationId xmlns:p14="http://schemas.microsoft.com/office/powerpoint/2010/main" val="286296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B487-4179-4AE4-9EF3-625AB3A6DBEC}"/>
              </a:ext>
            </a:extLst>
          </p:cNvPr>
          <p:cNvSpPr>
            <a:spLocks noGrp="1"/>
          </p:cNvSpPr>
          <p:nvPr>
            <p:ph type="title"/>
          </p:nvPr>
        </p:nvSpPr>
        <p:spPr/>
        <p:txBody>
          <a:bodyPr/>
          <a:lstStyle/>
          <a:p>
            <a:r>
              <a:rPr lang="en-US" dirty="0"/>
              <a:t>Current Education</a:t>
            </a:r>
          </a:p>
        </p:txBody>
      </p:sp>
      <p:sp>
        <p:nvSpPr>
          <p:cNvPr id="3" name="Content Placeholder 2">
            <a:extLst>
              <a:ext uri="{FF2B5EF4-FFF2-40B4-BE49-F238E27FC236}">
                <a16:creationId xmlns:a16="http://schemas.microsoft.com/office/drawing/2014/main" id="{413B4EEA-C9E6-4020-8F83-A2BA5A10E234}"/>
              </a:ext>
            </a:extLst>
          </p:cNvPr>
          <p:cNvSpPr>
            <a:spLocks noGrp="1"/>
          </p:cNvSpPr>
          <p:nvPr>
            <p:ph idx="1"/>
          </p:nvPr>
        </p:nvSpPr>
        <p:spPr/>
        <p:txBody>
          <a:bodyPr/>
          <a:lstStyle/>
          <a:p>
            <a:r>
              <a:rPr lang="en-US" dirty="0"/>
              <a:t>Current universities’ curricula has been under scrutiny</a:t>
            </a:r>
          </a:p>
          <a:p>
            <a:r>
              <a:rPr lang="en-US" dirty="0"/>
              <a:t>Sustainability of higher education institutes</a:t>
            </a:r>
          </a:p>
          <a:p>
            <a:r>
              <a:rPr lang="en-US" dirty="0"/>
              <a:t>Demand from the business and students</a:t>
            </a:r>
          </a:p>
          <a:p>
            <a:pPr lvl="1"/>
            <a:r>
              <a:rPr lang="en-US" dirty="0"/>
              <a:t>Perceived gap between accounting practice and accounting education</a:t>
            </a:r>
          </a:p>
          <a:p>
            <a:pPr lvl="1"/>
            <a:r>
              <a:rPr lang="en-US" dirty="0"/>
              <a:t>Fast-paced, IT-enabled digital world of education</a:t>
            </a:r>
          </a:p>
          <a:p>
            <a:r>
              <a:rPr lang="en-US" dirty="0"/>
              <a:t>Association to Advance Collegiate Schools of Business (AACSB)</a:t>
            </a:r>
          </a:p>
          <a:p>
            <a:pPr lvl="1"/>
            <a:r>
              <a:rPr lang="en-US" dirty="0"/>
              <a:t>Encourage the adoption of current and emerging technologies</a:t>
            </a:r>
          </a:p>
          <a:p>
            <a:pPr lvl="1"/>
            <a:r>
              <a:rPr lang="en-US" dirty="0"/>
              <a:t>Review curriculum design and content delivery, innovation, interactive learning environment</a:t>
            </a:r>
          </a:p>
          <a:p>
            <a:r>
              <a:rPr lang="en-US" dirty="0"/>
              <a:t>CPA Evolution</a:t>
            </a:r>
          </a:p>
        </p:txBody>
      </p:sp>
      <p:sp>
        <p:nvSpPr>
          <p:cNvPr id="7" name="Date Placeholder 6">
            <a:extLst>
              <a:ext uri="{FF2B5EF4-FFF2-40B4-BE49-F238E27FC236}">
                <a16:creationId xmlns:a16="http://schemas.microsoft.com/office/drawing/2014/main" id="{A717487D-CA27-5028-8705-384C104C7EE4}"/>
              </a:ext>
            </a:extLst>
          </p:cNvPr>
          <p:cNvSpPr>
            <a:spLocks noGrp="1"/>
          </p:cNvSpPr>
          <p:nvPr>
            <p:ph type="dt" sz="half" idx="2"/>
          </p:nvPr>
        </p:nvSpPr>
        <p:spPr/>
        <p:txBody>
          <a:bodyPr/>
          <a:lstStyle/>
          <a:p>
            <a:pPr lvl="0"/>
            <a:fld id="{1F25A43A-3937-4B11-84DE-98DA3DD3055C}" type="datetime1">
              <a:rPr lang="en-US" noProof="0" smtClean="0"/>
              <a:pPr lvl="0"/>
              <a:t>4/21/2023</a:t>
            </a:fld>
            <a:endParaRPr lang="en-US" noProof="0" dirty="0"/>
          </a:p>
        </p:txBody>
      </p:sp>
      <p:sp>
        <p:nvSpPr>
          <p:cNvPr id="8" name="Footer Placeholder 7">
            <a:extLst>
              <a:ext uri="{FF2B5EF4-FFF2-40B4-BE49-F238E27FC236}">
                <a16:creationId xmlns:a16="http://schemas.microsoft.com/office/drawing/2014/main" id="{8DB8FFDA-AE20-093E-34F0-9BC8B62699AD}"/>
              </a:ext>
            </a:extLst>
          </p:cNvPr>
          <p:cNvSpPr>
            <a:spLocks noGrp="1"/>
          </p:cNvSpPr>
          <p:nvPr>
            <p:ph type="ftr" sz="quarter" idx="3"/>
          </p:nvPr>
        </p:nvSpPr>
        <p:spPr/>
        <p:txBody>
          <a:bodyPr/>
          <a:lstStyle/>
          <a:p>
            <a:pPr lvl="0"/>
            <a:r>
              <a:rPr lang="en-US" noProof="0"/>
              <a:t>AAA AM 2022-San Diego</a:t>
            </a:r>
            <a:endParaRPr lang="en-US" noProof="0" dirty="0"/>
          </a:p>
        </p:txBody>
      </p:sp>
      <p:sp>
        <p:nvSpPr>
          <p:cNvPr id="4" name="Slide Number Placeholder 3">
            <a:extLst>
              <a:ext uri="{FF2B5EF4-FFF2-40B4-BE49-F238E27FC236}">
                <a16:creationId xmlns:a16="http://schemas.microsoft.com/office/drawing/2014/main" id="{1B24A56B-8277-4A0A-84FB-ACEFE07B066E}"/>
              </a:ext>
            </a:extLst>
          </p:cNvPr>
          <p:cNvSpPr>
            <a:spLocks noGrp="1"/>
          </p:cNvSpPr>
          <p:nvPr>
            <p:ph type="sldNum" sz="quarter" idx="4"/>
          </p:nvPr>
        </p:nvSpPr>
        <p:spPr/>
        <p:txBody>
          <a:bodyPr/>
          <a:lstStyle>
            <a:defPPr>
              <a:defRPr lang="en-US"/>
            </a:defPPr>
            <a:lvl1pPr algn="r" rtl="0" fontAlgn="base">
              <a:spcBef>
                <a:spcPct val="0"/>
              </a:spcBef>
              <a:spcAft>
                <a:spcPct val="0"/>
              </a:spcAft>
              <a:defRPr sz="1400" kern="1200">
                <a:solidFill>
                  <a:srgbClr val="5F5F5F"/>
                </a:solidFill>
                <a:latin typeface="Arial" charset="0"/>
                <a:ea typeface="ヒラギノ角ゴ Pro W3" charset="0"/>
                <a:cs typeface="Geneva"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fld id="{45488343-B159-074D-B355-B61FD1A20D53}" type="slidenum">
              <a:rPr lang="en-US" smtClean="0"/>
              <a:pPr/>
              <a:t>3</a:t>
            </a:fld>
            <a:endParaRPr lang="en-US"/>
          </a:p>
        </p:txBody>
      </p:sp>
    </p:spTree>
    <p:extLst>
      <p:ext uri="{BB962C8B-B14F-4D97-AF65-F5344CB8AC3E}">
        <p14:creationId xmlns:p14="http://schemas.microsoft.com/office/powerpoint/2010/main" val="157926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4D30-66FB-4DEC-86EC-2D083907E276}"/>
              </a:ext>
            </a:extLst>
          </p:cNvPr>
          <p:cNvSpPr>
            <a:spLocks noGrp="1"/>
          </p:cNvSpPr>
          <p:nvPr>
            <p:ph type="title"/>
          </p:nvPr>
        </p:nvSpPr>
        <p:spPr/>
        <p:txBody>
          <a:bodyPr/>
          <a:lstStyle/>
          <a:p>
            <a:r>
              <a:rPr lang="en-US" dirty="0"/>
              <a:t>Emerging Technologies in Business Education</a:t>
            </a:r>
          </a:p>
        </p:txBody>
      </p:sp>
      <p:sp>
        <p:nvSpPr>
          <p:cNvPr id="3" name="Content Placeholder 2">
            <a:extLst>
              <a:ext uri="{FF2B5EF4-FFF2-40B4-BE49-F238E27FC236}">
                <a16:creationId xmlns:a16="http://schemas.microsoft.com/office/drawing/2014/main" id="{559916E0-D919-4AC8-ABE3-BE1831FED183}"/>
              </a:ext>
            </a:extLst>
          </p:cNvPr>
          <p:cNvSpPr>
            <a:spLocks noGrp="1"/>
          </p:cNvSpPr>
          <p:nvPr>
            <p:ph idx="1"/>
          </p:nvPr>
        </p:nvSpPr>
        <p:spPr/>
        <p:txBody>
          <a:bodyPr/>
          <a:lstStyle/>
          <a:p>
            <a:r>
              <a:rPr lang="en-US" dirty="0"/>
              <a:t>Help higher education institutions face modern challenges</a:t>
            </a:r>
          </a:p>
          <a:p>
            <a:r>
              <a:rPr lang="en-US" dirty="0"/>
              <a:t>Researchers’ study</a:t>
            </a:r>
          </a:p>
          <a:p>
            <a:pPr lvl="1"/>
            <a:r>
              <a:rPr lang="en-US" dirty="0"/>
              <a:t>Ten emerging technologies to consider (</a:t>
            </a:r>
            <a:r>
              <a:rPr lang="en-US" dirty="0" err="1"/>
              <a:t>Ahalt</a:t>
            </a:r>
            <a:r>
              <a:rPr lang="en-US" dirty="0"/>
              <a:t> and </a:t>
            </a:r>
            <a:r>
              <a:rPr lang="en-US" dirty="0" err="1"/>
              <a:t>Karamarie</a:t>
            </a:r>
            <a:r>
              <a:rPr lang="en-US" dirty="0"/>
              <a:t>, 2017)</a:t>
            </a:r>
          </a:p>
          <a:p>
            <a:pPr lvl="2"/>
            <a:r>
              <a:rPr lang="en-US" dirty="0"/>
              <a:t>Computerized Grading, Electronic Textbooks, Simulation Technology, Gamification, Flipped Classroom, Active Learning Classroom, MOOCs, Collaborative Distance Learning Environments, Active Learning Forum Platform, Learning Management Systems</a:t>
            </a:r>
          </a:p>
          <a:p>
            <a:pPr lvl="1"/>
            <a:r>
              <a:rPr lang="en-US" dirty="0"/>
              <a:t>Learning effectiveness (in-classroom learning, local collaborative telelearning, distant collaborative telelearning) (</a:t>
            </a:r>
            <a:r>
              <a:rPr lang="en-US" dirty="0" err="1"/>
              <a:t>Alavi</a:t>
            </a:r>
            <a:r>
              <a:rPr lang="en-US" dirty="0"/>
              <a:t>, Wheeler, and </a:t>
            </a:r>
            <a:r>
              <a:rPr lang="en-US" dirty="0" err="1"/>
              <a:t>Valacich</a:t>
            </a:r>
            <a:r>
              <a:rPr lang="en-US" dirty="0"/>
              <a:t>, 1995)</a:t>
            </a:r>
          </a:p>
          <a:p>
            <a:pPr lvl="1"/>
            <a:r>
              <a:rPr lang="en-US" dirty="0"/>
              <a:t>Effects of asynchronous learning (</a:t>
            </a:r>
            <a:r>
              <a:rPr lang="en-US" dirty="0" err="1"/>
              <a:t>Noetel</a:t>
            </a:r>
            <a:r>
              <a:rPr lang="en-US" dirty="0"/>
              <a:t> et al., 2021)</a:t>
            </a:r>
          </a:p>
          <a:p>
            <a:pPr lvl="1"/>
            <a:r>
              <a:rPr lang="en-US" dirty="0"/>
              <a:t>Computer-supported learning in improving learning outcomes (Chen et al., 2018)</a:t>
            </a:r>
          </a:p>
          <a:p>
            <a:pPr lvl="1"/>
            <a:r>
              <a:rPr lang="en-US" dirty="0"/>
              <a:t>Mobil-learning (Sung et al., 2017)</a:t>
            </a:r>
          </a:p>
        </p:txBody>
      </p:sp>
      <p:sp>
        <p:nvSpPr>
          <p:cNvPr id="4" name="Slide Number Placeholder 3">
            <a:extLst>
              <a:ext uri="{FF2B5EF4-FFF2-40B4-BE49-F238E27FC236}">
                <a16:creationId xmlns:a16="http://schemas.microsoft.com/office/drawing/2014/main" id="{BC240C42-1F4F-44F7-8DED-04F7D7692C55}"/>
              </a:ext>
            </a:extLst>
          </p:cNvPr>
          <p:cNvSpPr>
            <a:spLocks noGrp="1"/>
          </p:cNvSpPr>
          <p:nvPr>
            <p:ph type="sldNum" sz="quarter" idx="4294967295"/>
          </p:nvPr>
        </p:nvSpPr>
        <p:spPr bwMode="auto">
          <a:xfrm>
            <a:off x="10058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rgbClr val="5F5F5F"/>
                </a:solidFill>
                <a:latin typeface="Arial" charset="0"/>
                <a:ea typeface="ヒラギノ角ゴ Pro W3" charset="0"/>
                <a:cs typeface="Geneva"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pPr>
              <a:defRPr/>
            </a:pPr>
            <a:fld id="{45488343-B159-074D-B355-B61FD1A20D53}" type="slidenum">
              <a:rPr lang="en-US" smtClean="0"/>
              <a:pPr>
                <a:defRPr/>
              </a:pPr>
              <a:t>4</a:t>
            </a:fld>
            <a:endParaRPr lang="en-US"/>
          </a:p>
        </p:txBody>
      </p:sp>
      <p:sp>
        <p:nvSpPr>
          <p:cNvPr id="5" name="Date Placeholder 4">
            <a:extLst>
              <a:ext uri="{FF2B5EF4-FFF2-40B4-BE49-F238E27FC236}">
                <a16:creationId xmlns:a16="http://schemas.microsoft.com/office/drawing/2014/main" id="{904EDBAA-AED0-8039-C9B1-8BF01FE6CC78}"/>
              </a:ext>
            </a:extLst>
          </p:cNvPr>
          <p:cNvSpPr>
            <a:spLocks noGrp="1"/>
          </p:cNvSpPr>
          <p:nvPr>
            <p:ph type="dt" sz="half" idx="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F5792B5-3C45-4C43-A3BF-9ECCDE5A8557}"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Footer Placeholder 5">
            <a:extLst>
              <a:ext uri="{FF2B5EF4-FFF2-40B4-BE49-F238E27FC236}">
                <a16:creationId xmlns:a16="http://schemas.microsoft.com/office/drawing/2014/main" id="{927D7C66-AD3C-5ECB-880E-00F7E0FDE0CE}"/>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394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790C-E0E8-4917-9AF9-BB9ACC11311A}"/>
              </a:ext>
            </a:extLst>
          </p:cNvPr>
          <p:cNvSpPr>
            <a:spLocks noGrp="1"/>
          </p:cNvSpPr>
          <p:nvPr>
            <p:ph type="title"/>
          </p:nvPr>
        </p:nvSpPr>
        <p:spPr/>
        <p:txBody>
          <a:bodyPr/>
          <a:lstStyle/>
          <a:p>
            <a:r>
              <a:rPr lang="en-US" dirty="0"/>
              <a:t>Changes in Current Business Education</a:t>
            </a:r>
          </a:p>
        </p:txBody>
      </p:sp>
      <p:sp>
        <p:nvSpPr>
          <p:cNvPr id="3" name="Content Placeholder 2">
            <a:extLst>
              <a:ext uri="{FF2B5EF4-FFF2-40B4-BE49-F238E27FC236}">
                <a16:creationId xmlns:a16="http://schemas.microsoft.com/office/drawing/2014/main" id="{A12A9E45-8E62-4E1D-ADF3-E65CA247A2E3}"/>
              </a:ext>
            </a:extLst>
          </p:cNvPr>
          <p:cNvSpPr>
            <a:spLocks noGrp="1"/>
          </p:cNvSpPr>
          <p:nvPr>
            <p:ph idx="1"/>
          </p:nvPr>
        </p:nvSpPr>
        <p:spPr>
          <a:xfrm>
            <a:off x="609600" y="1524007"/>
            <a:ext cx="10972800" cy="4716477"/>
          </a:xfrm>
        </p:spPr>
        <p:txBody>
          <a:bodyPr>
            <a:normAutofit fontScale="92500" lnSpcReduction="10000"/>
          </a:bodyPr>
          <a:lstStyle/>
          <a:p>
            <a:r>
              <a:rPr lang="en-US" dirty="0"/>
              <a:t>edX (founded by Harvard and MIT) + 2U Inc</a:t>
            </a:r>
          </a:p>
          <a:p>
            <a:pPr lvl="1"/>
            <a:r>
              <a:rPr lang="en-US" dirty="0"/>
              <a:t>Digital transformation of education</a:t>
            </a:r>
          </a:p>
          <a:p>
            <a:pPr lvl="1"/>
            <a:r>
              <a:rPr lang="en-US" dirty="0"/>
              <a:t>Make higher education available to more students globally</a:t>
            </a:r>
          </a:p>
          <a:p>
            <a:r>
              <a:rPr lang="en-US" dirty="0"/>
              <a:t>Asynchronous learning, eLearning, distance learning</a:t>
            </a:r>
          </a:p>
          <a:p>
            <a:r>
              <a:rPr lang="en-US" dirty="0"/>
              <a:t>Adoption of disruptive of technologies</a:t>
            </a:r>
          </a:p>
          <a:p>
            <a:pPr lvl="1"/>
            <a:r>
              <a:rPr lang="en-US" dirty="0"/>
              <a:t>RPA</a:t>
            </a:r>
          </a:p>
          <a:p>
            <a:pPr lvl="1"/>
            <a:r>
              <a:rPr lang="en-US" dirty="0"/>
              <a:t>Blockchain &amp; Smart Contracts</a:t>
            </a:r>
          </a:p>
          <a:p>
            <a:pPr lvl="1"/>
            <a:r>
              <a:rPr lang="en-US" dirty="0"/>
              <a:t>AI-based Predictive Analytics</a:t>
            </a:r>
          </a:p>
          <a:p>
            <a:r>
              <a:rPr lang="en-US" dirty="0"/>
              <a:t>Prepare student for the future job market</a:t>
            </a:r>
          </a:p>
          <a:p>
            <a:pPr lvl="1"/>
            <a:r>
              <a:rPr lang="en-US" dirty="0"/>
              <a:t>Lower-entry jobs are being eliminated</a:t>
            </a:r>
          </a:p>
          <a:p>
            <a:pPr lvl="1"/>
            <a:r>
              <a:rPr lang="en-US" dirty="0"/>
              <a:t>High-level skilled employees are in demand</a:t>
            </a:r>
          </a:p>
          <a:p>
            <a:pPr lvl="1"/>
            <a:r>
              <a:rPr lang="en-US" dirty="0"/>
              <a:t>Improve professional competence, career adaptability</a:t>
            </a:r>
          </a:p>
        </p:txBody>
      </p:sp>
      <p:sp>
        <p:nvSpPr>
          <p:cNvPr id="4" name="Slide Number Placeholder 3">
            <a:extLst>
              <a:ext uri="{FF2B5EF4-FFF2-40B4-BE49-F238E27FC236}">
                <a16:creationId xmlns:a16="http://schemas.microsoft.com/office/drawing/2014/main" id="{9CDD92C8-A344-4E81-9221-A277D57C86C1}"/>
              </a:ext>
            </a:extLst>
          </p:cNvPr>
          <p:cNvSpPr>
            <a:spLocks noGrp="1"/>
          </p:cNvSpPr>
          <p:nvPr>
            <p:ph type="sldNum" sz="quarter" idx="4294967295"/>
          </p:nvPr>
        </p:nvSpPr>
        <p:spPr bwMode="auto">
          <a:xfrm>
            <a:off x="10058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rgbClr val="5F5F5F"/>
                </a:solidFill>
                <a:latin typeface="Arial" charset="0"/>
                <a:ea typeface="ヒラギノ角ゴ Pro W3" charset="0"/>
                <a:cs typeface="Geneva"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pPr>
              <a:defRPr/>
            </a:pPr>
            <a:fld id="{45488343-B159-074D-B355-B61FD1A20D53}" type="slidenum">
              <a:rPr lang="en-US" smtClean="0"/>
              <a:pPr>
                <a:defRPr/>
              </a:pPr>
              <a:t>5</a:t>
            </a:fld>
            <a:endParaRPr lang="en-US"/>
          </a:p>
        </p:txBody>
      </p:sp>
      <p:sp>
        <p:nvSpPr>
          <p:cNvPr id="7" name="Date Placeholder 6">
            <a:extLst>
              <a:ext uri="{FF2B5EF4-FFF2-40B4-BE49-F238E27FC236}">
                <a16:creationId xmlns:a16="http://schemas.microsoft.com/office/drawing/2014/main" id="{09357ECB-4CC5-5403-F8F4-CFF21799162E}"/>
              </a:ext>
            </a:extLst>
          </p:cNvPr>
          <p:cNvSpPr>
            <a:spLocks noGrp="1"/>
          </p:cNvSpPr>
          <p:nvPr>
            <p:ph type="dt" sz="half" idx="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0635D5D-8C10-4BC0-A7FF-6CC6AB6B5469}"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FB4E74A7-7207-730F-63B7-E89724FBE22F}"/>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27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Changing Landscape- Competition </a:t>
            </a:r>
          </a:p>
        </p:txBody>
      </p:sp>
      <p:sp>
        <p:nvSpPr>
          <p:cNvPr id="5" name="Content Placeholder 4">
            <a:extLst>
              <a:ext uri="{FF2B5EF4-FFF2-40B4-BE49-F238E27FC236}">
                <a16:creationId xmlns:a16="http://schemas.microsoft.com/office/drawing/2014/main" id="{035D7208-BDBF-3DFC-9ABD-7CCC3190250C}"/>
              </a:ext>
            </a:extLst>
          </p:cNvPr>
          <p:cNvSpPr>
            <a:spLocks noGrp="1"/>
          </p:cNvSpPr>
          <p:nvPr>
            <p:ph idx="1"/>
          </p:nvPr>
        </p:nvSpPr>
        <p:spPr>
          <a:xfrm>
            <a:off x="609599" y="1524007"/>
            <a:ext cx="8379759" cy="4722421"/>
          </a:xfrm>
        </p:spPr>
        <p:txBody>
          <a:bodyPr/>
          <a:lstStyle/>
          <a:p>
            <a:pPr>
              <a:lnSpc>
                <a:spcPct val="150000"/>
              </a:lnSpc>
            </a:pPr>
            <a:r>
              <a:rPr lang="en-US" sz="1800" dirty="0"/>
              <a:t>Universities/Colleges</a:t>
            </a:r>
          </a:p>
          <a:p>
            <a:pPr>
              <a:lnSpc>
                <a:spcPct val="150000"/>
              </a:lnSpc>
            </a:pPr>
            <a:r>
              <a:rPr lang="en-US" sz="1800" dirty="0"/>
              <a:t>Accounting firms: EY ARC, Deloitte</a:t>
            </a:r>
          </a:p>
          <a:p>
            <a:pPr>
              <a:lnSpc>
                <a:spcPct val="150000"/>
              </a:lnSpc>
            </a:pPr>
            <a:r>
              <a:rPr lang="en-US" sz="1800" dirty="0"/>
              <a:t>Publishers: Wiley, McGraw Hill, Pearson</a:t>
            </a:r>
          </a:p>
          <a:p>
            <a:pPr>
              <a:lnSpc>
                <a:spcPct val="150000"/>
              </a:lnSpc>
            </a:pPr>
            <a:r>
              <a:rPr lang="en-US" sz="1800" dirty="0"/>
              <a:t>Software Developers: CaseWare, </a:t>
            </a:r>
            <a:r>
              <a:rPr lang="en-US" sz="1800" dirty="0" err="1"/>
              <a:t>Galavanize</a:t>
            </a:r>
            <a:r>
              <a:rPr lang="en-US" sz="1800" dirty="0"/>
              <a:t>, Tableau, </a:t>
            </a:r>
            <a:r>
              <a:rPr lang="en-US" sz="1800" dirty="0" err="1"/>
              <a:t>Celonis</a:t>
            </a:r>
            <a:r>
              <a:rPr lang="en-US" sz="1800" dirty="0"/>
              <a:t>, UiPath</a:t>
            </a:r>
          </a:p>
          <a:p>
            <a:pPr>
              <a:lnSpc>
                <a:spcPct val="150000"/>
              </a:lnSpc>
            </a:pPr>
            <a:r>
              <a:rPr lang="en-US" sz="1800" dirty="0"/>
              <a:t>Online education: Coursera, Udemy, Massive Open Online Courses (MOOC)</a:t>
            </a:r>
          </a:p>
          <a:p>
            <a:pPr>
              <a:lnSpc>
                <a:spcPct val="150000"/>
              </a:lnSpc>
            </a:pPr>
            <a:r>
              <a:rPr lang="en-US" sz="1800" dirty="0"/>
              <a:t>Specialized entities: AICPA, IMA, IIA</a:t>
            </a:r>
          </a:p>
          <a:p>
            <a:pPr>
              <a:lnSpc>
                <a:spcPct val="150000"/>
              </a:lnSpc>
            </a:pPr>
            <a:r>
              <a:rPr lang="en-US" sz="1800" dirty="0"/>
              <a:t>Corporations: Google, J.P. Morgan</a:t>
            </a:r>
          </a:p>
          <a:p>
            <a:pPr>
              <a:lnSpc>
                <a:spcPct val="150000"/>
              </a:lnSpc>
            </a:pPr>
            <a:endParaRPr lang="en-US" sz="1800" dirty="0"/>
          </a:p>
        </p:txBody>
      </p:sp>
      <p:sp>
        <p:nvSpPr>
          <p:cNvPr id="7" name="Date Placeholder 6">
            <a:extLst>
              <a:ext uri="{FF2B5EF4-FFF2-40B4-BE49-F238E27FC236}">
                <a16:creationId xmlns:a16="http://schemas.microsoft.com/office/drawing/2014/main" id="{3FC5E9F4-3E4D-BFDC-D646-2B0411D05730}"/>
              </a:ext>
            </a:extLst>
          </p:cNvPr>
          <p:cNvSpPr>
            <a:spLocks noGrp="1"/>
          </p:cNvSpPr>
          <p:nvPr>
            <p:ph type="dt" sz="half" idx="2"/>
          </p:nvPr>
        </p:nvSpPr>
        <p:spPr/>
        <p:txBody>
          <a:bodyPr/>
          <a:lstStyle/>
          <a:p>
            <a:pPr lvl="0"/>
            <a:fld id="{45D57C0B-83E3-4C07-9F91-02BA06342DB6}" type="datetime1">
              <a:rPr lang="en-US" noProof="0" smtClean="0"/>
              <a:pPr lvl="0"/>
              <a:t>4/21/2023</a:t>
            </a:fld>
            <a:endParaRPr lang="en-US" noProof="0" dirty="0"/>
          </a:p>
        </p:txBody>
      </p:sp>
      <p:sp>
        <p:nvSpPr>
          <p:cNvPr id="9" name="Footer Placeholder 8">
            <a:extLst>
              <a:ext uri="{FF2B5EF4-FFF2-40B4-BE49-F238E27FC236}">
                <a16:creationId xmlns:a16="http://schemas.microsoft.com/office/drawing/2014/main" id="{6BCCD42E-278E-F94F-68EE-766C1EBDAC7E}"/>
              </a:ext>
            </a:extLst>
          </p:cNvPr>
          <p:cNvSpPr>
            <a:spLocks noGrp="1"/>
          </p:cNvSpPr>
          <p:nvPr>
            <p:ph type="ftr" sz="quarter" idx="3"/>
          </p:nvPr>
        </p:nvSpPr>
        <p:spPr/>
        <p:txBody>
          <a:bodyPr/>
          <a:lstStyle/>
          <a:p>
            <a:pPr lvl="0"/>
            <a:r>
              <a:rPr lang="en-US" noProof="0"/>
              <a:t>AAA AM 2022-San Diego</a:t>
            </a:r>
            <a:endParaRPr lang="en-US" noProof="0" dirty="0"/>
          </a:p>
        </p:txBody>
      </p:sp>
      <p:sp>
        <p:nvSpPr>
          <p:cNvPr id="3" name="Slide Number Placeholder 2"/>
          <p:cNvSpPr>
            <a:spLocks noGrp="1"/>
          </p:cNvSpPr>
          <p:nvPr>
            <p:ph type="sldNum" sz="quarter" idx="4"/>
          </p:nvPr>
        </p:nvSpPr>
        <p:spPr/>
        <p:txBody>
          <a:bodyPr/>
          <a:lstStyle>
            <a:defPPr>
              <a:defRPr lang="en-US"/>
            </a:defPPr>
            <a:lvl1pPr algn="r" rtl="0" fontAlgn="base">
              <a:spcBef>
                <a:spcPct val="0"/>
              </a:spcBef>
              <a:spcAft>
                <a:spcPct val="0"/>
              </a:spcAft>
              <a:defRPr sz="1400" kern="1200">
                <a:solidFill>
                  <a:srgbClr val="5F5F5F"/>
                </a:solidFill>
                <a:latin typeface="Arial" charset="0"/>
                <a:ea typeface="ヒラギノ角ゴ Pro W3" charset="0"/>
                <a:cs typeface="Geneva"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fld id="{45488343-B159-074D-B355-B61FD1A20D53}" type="slidenum">
              <a:rPr lang="en-US" smtClean="0"/>
              <a:pPr/>
              <a:t>6</a:t>
            </a:fld>
            <a:endParaRPr lang="en-US" dirty="0"/>
          </a:p>
        </p:txBody>
      </p:sp>
      <p:pic>
        <p:nvPicPr>
          <p:cNvPr id="8" name="Picture 7">
            <a:extLst>
              <a:ext uri="{FF2B5EF4-FFF2-40B4-BE49-F238E27FC236}">
                <a16:creationId xmlns:a16="http://schemas.microsoft.com/office/drawing/2014/main" id="{1650DCDB-989A-46BC-AE5E-837CE0336AA2}"/>
              </a:ext>
            </a:extLst>
          </p:cNvPr>
          <p:cNvPicPr>
            <a:picLocks noChangeAspect="1"/>
          </p:cNvPicPr>
          <p:nvPr/>
        </p:nvPicPr>
        <p:blipFill>
          <a:blip r:embed="rId2"/>
          <a:stretch>
            <a:fillRect/>
          </a:stretch>
        </p:blipFill>
        <p:spPr>
          <a:xfrm>
            <a:off x="7507512" y="1195281"/>
            <a:ext cx="3619633" cy="1198258"/>
          </a:xfrm>
          <a:prstGeom prst="rect">
            <a:avLst/>
          </a:prstGeom>
        </p:spPr>
      </p:pic>
      <p:pic>
        <p:nvPicPr>
          <p:cNvPr id="10" name="Picture 9">
            <a:extLst>
              <a:ext uri="{FF2B5EF4-FFF2-40B4-BE49-F238E27FC236}">
                <a16:creationId xmlns:a16="http://schemas.microsoft.com/office/drawing/2014/main" id="{C8795C99-2902-477F-8B24-4BF1D12586F8}"/>
              </a:ext>
            </a:extLst>
          </p:cNvPr>
          <p:cNvPicPr>
            <a:picLocks noChangeAspect="1"/>
          </p:cNvPicPr>
          <p:nvPr/>
        </p:nvPicPr>
        <p:blipFill>
          <a:blip r:embed="rId3"/>
          <a:stretch>
            <a:fillRect/>
          </a:stretch>
        </p:blipFill>
        <p:spPr>
          <a:xfrm>
            <a:off x="7415693" y="4461328"/>
            <a:ext cx="3803272" cy="2015672"/>
          </a:xfrm>
          <a:prstGeom prst="rect">
            <a:avLst/>
          </a:prstGeom>
        </p:spPr>
      </p:pic>
      <p:pic>
        <p:nvPicPr>
          <p:cNvPr id="6" name="Picture 5">
            <a:extLst>
              <a:ext uri="{FF2B5EF4-FFF2-40B4-BE49-F238E27FC236}">
                <a16:creationId xmlns:a16="http://schemas.microsoft.com/office/drawing/2014/main" id="{3E06B86E-2746-4C12-9D87-16DA1936970D}"/>
              </a:ext>
            </a:extLst>
          </p:cNvPr>
          <p:cNvPicPr>
            <a:picLocks noChangeAspect="1"/>
          </p:cNvPicPr>
          <p:nvPr/>
        </p:nvPicPr>
        <p:blipFill rotWithShape="1">
          <a:blip r:embed="rId4"/>
          <a:srcRect l="30847" t="15861" r="33727" b="11017"/>
          <a:stretch/>
        </p:blipFill>
        <p:spPr>
          <a:xfrm>
            <a:off x="8109004" y="2527534"/>
            <a:ext cx="2416650" cy="2015672"/>
          </a:xfrm>
          <a:prstGeom prst="rect">
            <a:avLst/>
          </a:prstGeom>
        </p:spPr>
      </p:pic>
    </p:spTree>
    <p:extLst>
      <p:ext uri="{BB962C8B-B14F-4D97-AF65-F5344CB8AC3E}">
        <p14:creationId xmlns:p14="http://schemas.microsoft.com/office/powerpoint/2010/main" val="107805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5CE4-7DF2-4C95-262F-BFD94B36CDCB}"/>
              </a:ext>
            </a:extLst>
          </p:cNvPr>
          <p:cNvSpPr>
            <a:spLocks noGrp="1"/>
          </p:cNvSpPr>
          <p:nvPr>
            <p:ph type="title"/>
          </p:nvPr>
        </p:nvSpPr>
        <p:spPr/>
        <p:txBody>
          <a:bodyPr/>
          <a:lstStyle/>
          <a:p>
            <a:r>
              <a:rPr lang="en-US" dirty="0"/>
              <a:t>What can we do? Fight fire with fire!</a:t>
            </a:r>
          </a:p>
        </p:txBody>
      </p:sp>
      <p:sp>
        <p:nvSpPr>
          <p:cNvPr id="4" name="Date Placeholder 3">
            <a:extLst>
              <a:ext uri="{FF2B5EF4-FFF2-40B4-BE49-F238E27FC236}">
                <a16:creationId xmlns:a16="http://schemas.microsoft.com/office/drawing/2014/main" id="{1CEF3BF9-CF9A-3F65-C075-78DD3A261A29}"/>
              </a:ext>
            </a:extLst>
          </p:cNvPr>
          <p:cNvSpPr>
            <a:spLocks noGrp="1"/>
          </p:cNvSpPr>
          <p:nvPr>
            <p:ph type="dt" sz="half" idx="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67F70E2-9606-4408-86CB-49FEE6417A86}"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a:extLst>
              <a:ext uri="{FF2B5EF4-FFF2-40B4-BE49-F238E27FC236}">
                <a16:creationId xmlns:a16="http://schemas.microsoft.com/office/drawing/2014/main" id="{81B64118-4AED-854F-DE7D-45301A55D23D}"/>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a:extLst>
              <a:ext uri="{FF2B5EF4-FFF2-40B4-BE49-F238E27FC236}">
                <a16:creationId xmlns:a16="http://schemas.microsoft.com/office/drawing/2014/main" id="{DC08260E-5204-0BF5-A92A-A13EC54259F9}"/>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6" name="Picture 2" descr="Don't Fight Fire with Fire! | More than Useless">
            <a:extLst>
              <a:ext uri="{FF2B5EF4-FFF2-40B4-BE49-F238E27FC236}">
                <a16:creationId xmlns:a16="http://schemas.microsoft.com/office/drawing/2014/main" id="{ED344391-7CB1-F65D-930B-03D2E4930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423" y="1478230"/>
            <a:ext cx="7156036" cy="495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6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7B29-512D-3D0B-CF96-BA6D67B30CAF}"/>
              </a:ext>
            </a:extLst>
          </p:cNvPr>
          <p:cNvSpPr>
            <a:spLocks noGrp="1"/>
          </p:cNvSpPr>
          <p:nvPr>
            <p:ph type="title"/>
          </p:nvPr>
        </p:nvSpPr>
        <p:spPr/>
        <p:txBody>
          <a:bodyPr/>
          <a:lstStyle/>
          <a:p>
            <a:r>
              <a:rPr lang="en-US" dirty="0"/>
              <a:t>SWAM/BYOC Concept</a:t>
            </a:r>
          </a:p>
        </p:txBody>
      </p:sp>
    </p:spTree>
    <p:extLst>
      <p:ext uri="{BB962C8B-B14F-4D97-AF65-F5344CB8AC3E}">
        <p14:creationId xmlns:p14="http://schemas.microsoft.com/office/powerpoint/2010/main" val="329963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AE4B-B224-7C42-8F50-11F606657080}"/>
              </a:ext>
            </a:extLst>
          </p:cNvPr>
          <p:cNvSpPr>
            <a:spLocks noGrp="1"/>
          </p:cNvSpPr>
          <p:nvPr>
            <p:ph type="title"/>
          </p:nvPr>
        </p:nvSpPr>
        <p:spPr/>
        <p:txBody>
          <a:bodyPr/>
          <a:lstStyle/>
          <a:p>
            <a:r>
              <a:rPr lang="en-US" b="1" dirty="0"/>
              <a:t>Students’ Needs</a:t>
            </a:r>
          </a:p>
        </p:txBody>
      </p:sp>
      <p:sp>
        <p:nvSpPr>
          <p:cNvPr id="3" name="Content Placeholder 2">
            <a:extLst>
              <a:ext uri="{FF2B5EF4-FFF2-40B4-BE49-F238E27FC236}">
                <a16:creationId xmlns:a16="http://schemas.microsoft.com/office/drawing/2014/main" id="{088D35CE-4FBC-FB45-BC7F-66A5E7D7F20D}"/>
              </a:ext>
            </a:extLst>
          </p:cNvPr>
          <p:cNvSpPr>
            <a:spLocks noGrp="1"/>
          </p:cNvSpPr>
          <p:nvPr>
            <p:ph idx="1"/>
          </p:nvPr>
        </p:nvSpPr>
        <p:spPr>
          <a:xfrm>
            <a:off x="609600" y="1512945"/>
            <a:ext cx="7392977" cy="4733483"/>
          </a:xfrm>
          <a:ln>
            <a:solidFill>
              <a:srgbClr val="C00000"/>
            </a:solidFill>
          </a:ln>
        </p:spPr>
        <p:txBody>
          <a:bodyPr>
            <a:normAutofit fontScale="92500"/>
          </a:bodyPr>
          <a:lstStyle/>
          <a:p>
            <a:pPr marL="0" algn="just">
              <a:lnSpc>
                <a:spcPct val="107000"/>
              </a:lnSpc>
              <a:spcBef>
                <a:spcPts val="0"/>
              </a:spcBef>
              <a:spcAft>
                <a:spcPts val="600"/>
              </a:spcAft>
            </a:pPr>
            <a:r>
              <a:rPr lang="en-US" sz="2400" b="1" i="1" dirty="0">
                <a:latin typeface="Times New Roman" panose="02020603050405020304" pitchFamily="18" charset="0"/>
                <a:ea typeface="Calibri" panose="020F0502020204030204" pitchFamily="34" charset="0"/>
                <a:cs typeface="Arial" panose="020B0604020202020204" pitchFamily="34" charset="0"/>
              </a:rPr>
              <a:t>Student: </a:t>
            </a:r>
            <a:r>
              <a:rPr lang="en-US" sz="2400" i="1" dirty="0">
                <a:latin typeface="Times New Roman" panose="02020603050405020304" pitchFamily="18" charset="0"/>
                <a:ea typeface="Calibri" panose="020F0502020204030204" pitchFamily="34" charset="0"/>
                <a:cs typeface="Arial" panose="020B0604020202020204" pitchFamily="34" charset="0"/>
              </a:rPr>
              <a:t>So, are you telling me that I can customize my pizza and my subway sandwich, but I cannot tailor my education to my needs and towards achieving my future career goals?</a:t>
            </a:r>
          </a:p>
          <a:p>
            <a:pPr marL="0" algn="just">
              <a:lnSpc>
                <a:spcPct val="107000"/>
              </a:lnSpc>
              <a:spcBef>
                <a:spcPts val="0"/>
              </a:spcBef>
              <a:spcAft>
                <a:spcPts val="600"/>
              </a:spcAft>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07000"/>
              </a:lnSpc>
              <a:spcBef>
                <a:spcPts val="0"/>
              </a:spcBef>
              <a:spcAft>
                <a:spcPts val="600"/>
              </a:spcAft>
            </a:pPr>
            <a:r>
              <a:rPr lang="en-US" sz="2400" b="1" i="1" dirty="0">
                <a:latin typeface="Times New Roman" panose="02020603050405020304" pitchFamily="18" charset="0"/>
                <a:ea typeface="Calibri" panose="020F0502020204030204" pitchFamily="34" charset="0"/>
                <a:cs typeface="Arial" panose="020B0604020202020204" pitchFamily="34" charset="0"/>
              </a:rPr>
              <a:t>Traditional Universities: </a:t>
            </a:r>
            <a:r>
              <a:rPr lang="en-US" sz="2400" i="1" dirty="0">
                <a:latin typeface="Times New Roman" panose="02020603050405020304" pitchFamily="18" charset="0"/>
                <a:ea typeface="Calibri" panose="020F0502020204030204" pitchFamily="34" charset="0"/>
                <a:cs typeface="Arial" panose="020B0604020202020204" pitchFamily="34" charset="0"/>
              </a:rPr>
              <a:t>Yes, that is correct! We offer a one size fits all education! We have been offering the SAME education for decades and even centuries! Why Change now?</a:t>
            </a:r>
          </a:p>
          <a:p>
            <a:pPr marL="0" algn="just">
              <a:lnSpc>
                <a:spcPct val="107000"/>
              </a:lnSpc>
              <a:spcBef>
                <a:spcPts val="0"/>
              </a:spcBef>
              <a:spcAft>
                <a:spcPts val="600"/>
              </a:spcAft>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07000"/>
              </a:lnSpc>
              <a:spcBef>
                <a:spcPts val="0"/>
              </a:spcBef>
              <a:spcAft>
                <a:spcPts val="600"/>
              </a:spcAft>
            </a:pPr>
            <a:r>
              <a:rPr lang="en-US" sz="2400" b="1" i="1" dirty="0">
                <a:latin typeface="Times New Roman" panose="02020603050405020304" pitchFamily="18" charset="0"/>
                <a:ea typeface="Calibri" panose="020F0502020204030204" pitchFamily="34" charset="0"/>
                <a:cs typeface="Arial" panose="020B0604020202020204" pitchFamily="34" charset="0"/>
              </a:rPr>
              <a:t>Rutgers University: </a:t>
            </a:r>
            <a:r>
              <a:rPr lang="en-US" sz="2400" i="1" dirty="0">
                <a:latin typeface="Times New Roman" panose="02020603050405020304" pitchFamily="18" charset="0"/>
                <a:ea typeface="Calibri" panose="020F0502020204030204" pitchFamily="34" charset="0"/>
                <a:cs typeface="Arial" panose="020B0604020202020204" pitchFamily="34" charset="0"/>
              </a:rPr>
              <a:t>Wait, that doesn’t sound right! You (student) should be able to tailor the education to best fit your goals and skills. Hence, our Build Your Own Courses (BYOC) education ecosystem!</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A2306B9-D890-9628-7258-E7CB94546565}"/>
              </a:ext>
            </a:extLst>
          </p:cNvPr>
          <p:cNvSpPr>
            <a:spLocks noGrp="1"/>
          </p:cNvSpPr>
          <p:nvPr>
            <p:ph type="dt" sz="half" idx="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8BE3401-54CF-4F8F-AB10-0D789E1A923B}" type="datetime1">
              <a:rPr kumimoji="0" lang="en-US" sz="750" b="0" i="0" u="none" strike="noStrike" kern="1200" cap="none" spc="0" normalizeH="0" baseline="0" noProof="0" smtClean="0">
                <a:ln>
                  <a:noFill/>
                </a:ln>
                <a:solidFill>
                  <a:srgbClr val="000000"/>
                </a:solidFill>
                <a:effectLst/>
                <a:uLnTx/>
                <a:uFillTx/>
                <a:latin typeface="Arial" charset="0"/>
                <a:ea typeface="+mn-ea"/>
                <a:cs typeface="+mn-cs"/>
              </a:rPr>
              <a:t>4/21/2023</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a:extLst>
              <a:ext uri="{FF2B5EF4-FFF2-40B4-BE49-F238E27FC236}">
                <a16:creationId xmlns:a16="http://schemas.microsoft.com/office/drawing/2014/main" id="{9DC8D453-8137-52C4-F80B-CC87982BEF73}"/>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charset="0"/>
                <a:ea typeface="+mn-ea"/>
                <a:cs typeface="+mn-cs"/>
              </a:rPr>
              <a:t>AAA AM 2022-San Diego</a:t>
            </a:r>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a:extLst>
              <a:ext uri="{FF2B5EF4-FFF2-40B4-BE49-F238E27FC236}">
                <a16:creationId xmlns:a16="http://schemas.microsoft.com/office/drawing/2014/main" id="{9EC059DE-3842-24AE-615F-4A81CCBD0751}"/>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8D2D2F-92D1-40A7-B589-1E344312DF09}" type="slidenum">
              <a:rPr kumimoji="0" lang="en-US" sz="75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75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26" name="Picture 2" descr="Pizza ingredients">
            <a:extLst>
              <a:ext uri="{FF2B5EF4-FFF2-40B4-BE49-F238E27FC236}">
                <a16:creationId xmlns:a16="http://schemas.microsoft.com/office/drawing/2014/main" id="{2A8A6011-5AD8-6C54-13E4-744B504EA2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847"/>
          <a:stretch/>
        </p:blipFill>
        <p:spPr bwMode="auto">
          <a:xfrm>
            <a:off x="8139159" y="1512945"/>
            <a:ext cx="3578875" cy="253564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28AC05F-5AB1-92FE-0109-431602A6C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159" y="4206240"/>
            <a:ext cx="3573275" cy="203424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41601"/>
      </p:ext>
    </p:extLst>
  </p:cSld>
  <p:clrMapOvr>
    <a:masterClrMapping/>
  </p:clrMapOvr>
</p:sld>
</file>

<file path=ppt/theme/theme1.xml><?xml version="1.0" encoding="utf-8"?>
<a:theme xmlns:a="http://schemas.openxmlformats.org/drawingml/2006/main" name="Rutgers-S20-HI">
  <a:themeElements>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Template_Formata_B">
      <a:majorFont>
        <a:latin typeface="Formata BQ Regular"/>
        <a:ea typeface=""/>
        <a:cs typeface=""/>
      </a:majorFont>
      <a:minorFont>
        <a:latin typeface="Formata BQ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lgn="ctr">
          <a:defRPr sz="2200" dirty="0" smtClean="0">
            <a:solidFill>
              <a:schemeClr val="bg1"/>
            </a:solidFill>
          </a:defRPr>
        </a:defPPr>
      </a:lstStyle>
    </a:txDef>
  </a:objectDefaults>
  <a:extraClrSchemeLst>
    <a:extraClrScheme>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tgers-S20-HI" id="{6FB617D1-0C31-449F-AA5D-06AB1E31DF6A}" vid="{3BF007AC-143B-4577-AE1D-F017AD12E91F}"/>
    </a:ext>
  </a:extLst>
</a:theme>
</file>

<file path=ppt/theme/theme2.xml><?xml version="1.0" encoding="utf-8"?>
<a:theme xmlns:a="http://schemas.openxmlformats.org/drawingml/2006/main" name="RU_Template_Arial_G">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1021</TotalTime>
  <Words>1949</Words>
  <Application>Microsoft Office PowerPoint</Application>
  <PresentationFormat>Panorámica</PresentationFormat>
  <Paragraphs>373</Paragraphs>
  <Slides>26</Slides>
  <Notes>7</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26</vt:i4>
      </vt:variant>
    </vt:vector>
  </HeadingPairs>
  <TitlesOfParts>
    <vt:vector size="40" baseType="lpstr">
      <vt:lpstr>Arial</vt:lpstr>
      <vt:lpstr>Calibri</vt:lpstr>
      <vt:lpstr>Cambria Math</vt:lpstr>
      <vt:lpstr>DengXian</vt:lpstr>
      <vt:lpstr>DengXian</vt:lpstr>
      <vt:lpstr>Formata BQ Regular</vt:lpstr>
      <vt:lpstr>Geneva</vt:lpstr>
      <vt:lpstr>Museo Slab 500</vt:lpstr>
      <vt:lpstr>Symbol</vt:lpstr>
      <vt:lpstr>Times New Roman</vt:lpstr>
      <vt:lpstr>Wingdings</vt:lpstr>
      <vt:lpstr>ヒラギノ角ゴ Pro W3</vt:lpstr>
      <vt:lpstr>Rutgers-S20-HI</vt:lpstr>
      <vt:lpstr>RU_Template_Arial_G</vt:lpstr>
      <vt:lpstr>Business Education 4.0: Innovation, Flexibility, and Scalability</vt:lpstr>
      <vt:lpstr>Changing Landscape - Competition</vt:lpstr>
      <vt:lpstr>Current Education</vt:lpstr>
      <vt:lpstr>Emerging Technologies in Business Education</vt:lpstr>
      <vt:lpstr>Changes in Current Business Education</vt:lpstr>
      <vt:lpstr>Changing Landscape- Competition </vt:lpstr>
      <vt:lpstr>What can we do? Fight fire with fire!</vt:lpstr>
      <vt:lpstr>SWAM/BYOC Concept</vt:lpstr>
      <vt:lpstr>Students’ Needs</vt:lpstr>
      <vt:lpstr>Presentación de PowerPoint</vt:lpstr>
      <vt:lpstr>Presentación de PowerPoint</vt:lpstr>
      <vt:lpstr>Pilot Cases</vt:lpstr>
      <vt:lpstr>Meet the Needs from Students and Faculty</vt:lpstr>
      <vt:lpstr>Pilot Cases</vt:lpstr>
      <vt:lpstr>Pilot Cases</vt:lpstr>
      <vt:lpstr>Presentación de PowerPoint</vt:lpstr>
      <vt:lpstr>Feedback</vt:lpstr>
      <vt:lpstr>Initial Students’ Feedback</vt:lpstr>
      <vt:lpstr>Survey Participants</vt:lpstr>
      <vt:lpstr>Findings from the Students Responses</vt:lpstr>
      <vt:lpstr>Next Step and Conclusion</vt:lpstr>
      <vt:lpstr>Next Step</vt:lpstr>
      <vt:lpstr>Conclusion</vt:lpstr>
      <vt:lpstr>Presentación de PowerPoint</vt:lpstr>
      <vt:lpstr>Benefits </vt:lpstr>
      <vt:lpstr>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BYOC Courses Orientation Session</dc:title>
  <dc:creator>Hussein Issa</dc:creator>
  <cp:lastModifiedBy>ESTEBAN BRAGADO, EVA</cp:lastModifiedBy>
  <cp:revision>13</cp:revision>
  <dcterms:created xsi:type="dcterms:W3CDTF">2021-01-23T19:04:29Z</dcterms:created>
  <dcterms:modified xsi:type="dcterms:W3CDTF">2023-04-21T10:40:42Z</dcterms:modified>
</cp:coreProperties>
</file>